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5"/>
  </p:notesMasterIdLst>
  <p:sldIdLst>
    <p:sldId id="256" r:id="rId2"/>
    <p:sldId id="257" r:id="rId3"/>
    <p:sldId id="260" r:id="rId4"/>
    <p:sldId id="258" r:id="rId5"/>
    <p:sldId id="288" r:id="rId6"/>
    <p:sldId id="264" r:id="rId7"/>
    <p:sldId id="262" r:id="rId8"/>
    <p:sldId id="261" r:id="rId9"/>
    <p:sldId id="278" r:id="rId10"/>
    <p:sldId id="281" r:id="rId11"/>
    <p:sldId id="282" r:id="rId12"/>
    <p:sldId id="279" r:id="rId13"/>
    <p:sldId id="280" r:id="rId14"/>
    <p:sldId id="285" r:id="rId15"/>
    <p:sldId id="283" r:id="rId16"/>
    <p:sldId id="289" r:id="rId17"/>
    <p:sldId id="286" r:id="rId18"/>
    <p:sldId id="263" r:id="rId19"/>
    <p:sldId id="270" r:id="rId20"/>
    <p:sldId id="271" r:id="rId21"/>
    <p:sldId id="290" r:id="rId22"/>
    <p:sldId id="287" r:id="rId23"/>
    <p:sldId id="26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5360" autoAdjust="0"/>
  </p:normalViewPr>
  <p:slideViewPr>
    <p:cSldViewPr>
      <p:cViewPr varScale="1">
        <p:scale>
          <a:sx n="104" d="100"/>
          <a:sy n="104" d="100"/>
        </p:scale>
        <p:origin x="-4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8CC97-F4B7-48FA-B3EF-043A1CCDCBA5}" type="datetimeFigureOut">
              <a:rPr lang="en-US" smtClean="0"/>
              <a:pPr/>
              <a:t>3/27/2008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A23EC-5F1E-44B9-BC89-F6E1593AED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A23EC-5F1E-44B9-BC89-F6E1593AEDF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A23EC-5F1E-44B9-BC89-F6E1593AEDF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A23EC-5F1E-44B9-BC89-F6E1593AEDF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A23EC-5F1E-44B9-BC89-F6E1593AEDF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A23EC-5F1E-44B9-BC89-F6E1593AEDF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A23EC-5F1E-44B9-BC89-F6E1593AEDF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A23EC-5F1E-44B9-BC89-F6E1593AEDF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A23EC-5F1E-44B9-BC89-F6E1593AEDF9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A23EC-5F1E-44B9-BC89-F6E1593AEDF9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A23EC-5F1E-44B9-BC89-F6E1593AEDF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A23EC-5F1E-44B9-BC89-F6E1593AEDF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A23EC-5F1E-44B9-BC89-F6E1593AEDF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A23EC-5F1E-44B9-BC89-F6E1593AEDF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A23EC-5F1E-44B9-BC89-F6E1593AEDF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A23EC-5F1E-44B9-BC89-F6E1593AEDF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A23EC-5F1E-44B9-BC89-F6E1593AEDF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A23EC-5F1E-44B9-BC89-F6E1593AEDF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A23EC-5F1E-44B9-BC89-F6E1593AEDF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A23EC-5F1E-44B9-BC89-F6E1593AEDF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A23EC-5F1E-44B9-BC89-F6E1593AEDF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A23EC-5F1E-44B9-BC89-F6E1593AEDF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A23EC-5F1E-44B9-BC89-F6E1593AEDF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9A176-7D8F-4E9E-8D52-8DC6801B6106}" type="datetimeFigureOut">
              <a:rPr lang="en-US" smtClean="0"/>
              <a:pPr/>
              <a:t>3/27/2008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3790-C2DE-4D5E-8761-7B8D3C934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9A176-7D8F-4E9E-8D52-8DC6801B6106}" type="datetimeFigureOut">
              <a:rPr lang="en-US" smtClean="0"/>
              <a:pPr/>
              <a:t>3/27/2008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3790-C2DE-4D5E-8761-7B8D3C934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9A176-7D8F-4E9E-8D52-8DC6801B6106}" type="datetimeFigureOut">
              <a:rPr lang="en-US" smtClean="0"/>
              <a:pPr/>
              <a:t>3/27/2008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3790-C2DE-4D5E-8761-7B8D3C934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9A176-7D8F-4E9E-8D52-8DC6801B6106}" type="datetimeFigureOut">
              <a:rPr lang="en-US" smtClean="0"/>
              <a:pPr/>
              <a:t>3/27/2008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3790-C2DE-4D5E-8761-7B8D3C934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9A176-7D8F-4E9E-8D52-8DC6801B6106}" type="datetimeFigureOut">
              <a:rPr lang="en-US" smtClean="0"/>
              <a:pPr/>
              <a:t>3/27/2008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3790-C2DE-4D5E-8761-7B8D3C934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9A176-7D8F-4E9E-8D52-8DC6801B6106}" type="datetimeFigureOut">
              <a:rPr lang="en-US" smtClean="0"/>
              <a:pPr/>
              <a:t>3/27/2008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3790-C2DE-4D5E-8761-7B8D3C934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9A176-7D8F-4E9E-8D52-8DC6801B6106}" type="datetimeFigureOut">
              <a:rPr lang="en-US" smtClean="0"/>
              <a:pPr/>
              <a:t>3/27/2008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3790-C2DE-4D5E-8761-7B8D3C934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9A176-7D8F-4E9E-8D52-8DC6801B6106}" type="datetimeFigureOut">
              <a:rPr lang="en-US" smtClean="0"/>
              <a:pPr/>
              <a:t>3/27/2008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3790-C2DE-4D5E-8761-7B8D3C934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9A176-7D8F-4E9E-8D52-8DC6801B6106}" type="datetimeFigureOut">
              <a:rPr lang="en-US" smtClean="0"/>
              <a:pPr/>
              <a:t>3/27/2008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3790-C2DE-4D5E-8761-7B8D3C934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9A176-7D8F-4E9E-8D52-8DC6801B6106}" type="datetimeFigureOut">
              <a:rPr lang="en-US" smtClean="0"/>
              <a:pPr/>
              <a:t>3/27/2008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3790-C2DE-4D5E-8761-7B8D3C934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9A176-7D8F-4E9E-8D52-8DC6801B6106}" type="datetimeFigureOut">
              <a:rPr lang="en-US" smtClean="0"/>
              <a:pPr/>
              <a:t>3/27/2008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EDB3790-C2DE-4D5E-8761-7B8D3C9341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D9A176-7D8F-4E9E-8D52-8DC6801B6106}" type="datetimeFigureOut">
              <a:rPr lang="en-US" smtClean="0"/>
              <a:pPr/>
              <a:t>3/27/2008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EDB3790-C2DE-4D5E-8761-7B8D3C9341A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asj0034\Desktop\01-Track%201.wav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asj0034\Desktop\06-Track%206.wav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asj0034\Desktop\09-Track%209.wav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asj0034\Desktop\07-Track%207.wav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asj0034\Desktop\08-Track%208.wav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asj0034\Desktop\10-Track%2010.wav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asj0034\Desktop\11-Track%2011.wav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Documents%20and%20Settings\asj0034\Desktop\Gilliland_Cropped.wmv" TargetMode="Externa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asj0034\Desktop\04-Track%204.wav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tiff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asj0034\Desktop\12-Track%2012.wav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asj0034\Desktop\02-Track%202.wav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asj0034\Desktop\03-Track%203.wav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asj0034\Desktop\05-Track%205.wav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Man on the Beat:  </a:t>
            </a:r>
            <a:br>
              <a:rPr lang="en-US" dirty="0" smtClean="0"/>
            </a:br>
            <a:r>
              <a:rPr lang="en-US" sz="4000" dirty="0" smtClean="0"/>
              <a:t>John Gilliland and The Pop Chronicles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3228536"/>
            <a:ext cx="6025896" cy="3019864"/>
          </a:xfrm>
        </p:spPr>
        <p:txBody>
          <a:bodyPr>
            <a:normAutofit fontScale="92500"/>
          </a:bodyPr>
          <a:lstStyle/>
          <a:p>
            <a:endParaRPr lang="en-US" dirty="0" smtClean="0"/>
          </a:p>
          <a:p>
            <a:r>
              <a:rPr lang="en-US" sz="30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Andrew Justice, University of North Texas</a:t>
            </a:r>
          </a:p>
          <a:p>
            <a:r>
              <a:rPr lang="en-US" sz="30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Jonathan Thorn, Safe Sound Archive</a:t>
            </a:r>
          </a:p>
          <a:p>
            <a:endParaRPr lang="en-US" sz="3000" dirty="0" smtClean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30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Assoc. for Recorded Sound Collections</a:t>
            </a:r>
          </a:p>
          <a:p>
            <a:r>
              <a:rPr lang="en-US" sz="30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28 March 2008, Stanford University</a:t>
            </a:r>
          </a:p>
        </p:txBody>
      </p:sp>
      <p:pic>
        <p:nvPicPr>
          <p:cNvPr id="4" name="Picture 3" descr="popchro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657600"/>
            <a:ext cx="2057400" cy="2590800"/>
          </a:xfrm>
          <a:prstGeom prst="rect">
            <a:avLst/>
          </a:prstGeom>
        </p:spPr>
      </p:pic>
      <p:pic>
        <p:nvPicPr>
          <p:cNvPr id="6" name="01-Track 1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6868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immyRe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300" y="576072"/>
            <a:ext cx="4343400" cy="5705856"/>
          </a:xfrm>
          <a:prstGeom prst="rect">
            <a:avLst/>
          </a:prstGeom>
        </p:spPr>
      </p:pic>
      <p:pic>
        <p:nvPicPr>
          <p:cNvPr id="5" name="06-Track 6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686800" y="6324600"/>
            <a:ext cx="304800" cy="30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4522" y="6273225"/>
            <a:ext cx="3354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Jimmy Reed (1968)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652" y="5981700"/>
            <a:ext cx="7854696" cy="17526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Leonard </a:t>
            </a:r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Chess (1968)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Picture 3" descr="ches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163" y="990600"/>
            <a:ext cx="6543675" cy="4972050"/>
          </a:xfrm>
          <a:prstGeom prst="rect">
            <a:avLst/>
          </a:prstGeom>
        </p:spPr>
      </p:pic>
      <p:pic>
        <p:nvPicPr>
          <p:cNvPr id="9" name="09-Track 9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6868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6172200"/>
            <a:ext cx="7854696" cy="17526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Mick </a:t>
            </a:r>
            <a:r>
              <a:rPr lang="en-US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Jagger</a:t>
            </a:r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(1968)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4" descr="jagg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625" y="914400"/>
            <a:ext cx="5238750" cy="5228273"/>
          </a:xfrm>
          <a:prstGeom prst="rect">
            <a:avLst/>
          </a:prstGeom>
        </p:spPr>
      </p:pic>
      <p:pic>
        <p:nvPicPr>
          <p:cNvPr id="6" name="07-Track 7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6868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652" y="6096000"/>
            <a:ext cx="7854696" cy="17526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Jim </a:t>
            </a:r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Morrison (1967)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Picture 3" descr="jim_morris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175" y="1295400"/>
            <a:ext cx="4819650" cy="4762500"/>
          </a:xfrm>
          <a:prstGeom prst="rect">
            <a:avLst/>
          </a:prstGeom>
        </p:spPr>
      </p:pic>
      <p:pic>
        <p:nvPicPr>
          <p:cNvPr id="6" name="08-Track 8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6868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652" y="6248400"/>
            <a:ext cx="7854696" cy="17526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Ray </a:t>
            </a:r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Charles (1968)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Picture 3" descr="raycharlesL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647700"/>
            <a:ext cx="5029200" cy="5562600"/>
          </a:xfrm>
          <a:prstGeom prst="rect">
            <a:avLst/>
          </a:prstGeom>
        </p:spPr>
      </p:pic>
      <p:pic>
        <p:nvPicPr>
          <p:cNvPr id="6" name="10-Track 10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6868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652" y="6096000"/>
            <a:ext cx="7854696" cy="17526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Little </a:t>
            </a:r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Richard (1968)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Picture 3" descr="lrichar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0" y="787400"/>
            <a:ext cx="4673600" cy="5283200"/>
          </a:xfrm>
          <a:prstGeom prst="rect">
            <a:avLst/>
          </a:prstGeom>
        </p:spPr>
      </p:pic>
      <p:pic>
        <p:nvPicPr>
          <p:cNvPr id="6" name="11-Track 11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6868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illiland_Cropped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4381" y="1143286"/>
            <a:ext cx="6095239" cy="457142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illiland.TMLA.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7050" y="577901"/>
            <a:ext cx="5149901" cy="570219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5410200"/>
            <a:ext cx="3581400" cy="1066800"/>
          </a:xfrm>
        </p:spPr>
        <p:txBody>
          <a:bodyPr>
            <a:noAutofit/>
          </a:bodyPr>
          <a:lstStyle/>
          <a:p>
            <a:pPr algn="ctr"/>
            <a:r>
              <a:rPr lang="en-US" sz="3200" spc="-15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Promo 45 for </a:t>
            </a:r>
          </a:p>
          <a:p>
            <a:pPr algn="ctr"/>
            <a:r>
              <a:rPr lang="en-US" sz="3200" spc="-15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1940s Series</a:t>
            </a:r>
            <a:endParaRPr lang="en-US" sz="3200" spc="-15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Picture 3" descr="produci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371600"/>
            <a:ext cx="3657600" cy="3889248"/>
          </a:xfrm>
          <a:prstGeom prst="rect">
            <a:avLst/>
          </a:prstGeom>
        </p:spPr>
      </p:pic>
      <p:pic>
        <p:nvPicPr>
          <p:cNvPr id="5" name="Picture 4" descr="pop40s45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1371600"/>
            <a:ext cx="3581400" cy="3886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4400" y="5410200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Producing in </a:t>
            </a:r>
          </a:p>
          <a:p>
            <a:pPr algn="ctr"/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1969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04-Track 4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610600" y="6400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lliland.TMLA.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0015" y="0"/>
            <a:ext cx="476397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6096000"/>
            <a:ext cx="7854696" cy="762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Working on location for KCUL (1955)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4" descr="mullen 00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09684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lliland.TMLA.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2" y="521208"/>
            <a:ext cx="8631936" cy="58155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4800" y="6273225"/>
            <a:ext cx="1018227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1988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1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456" y="420624"/>
            <a:ext cx="5657088" cy="601675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illiland.TMLA.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5199" y="0"/>
            <a:ext cx="421360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5943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1994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93094" y="0"/>
            <a:ext cx="5357813" cy="6858000"/>
          </a:xfrm>
          <a:prstGeom prst="rect">
            <a:avLst/>
          </a:prstGeom>
        </p:spPr>
      </p:pic>
      <p:pic>
        <p:nvPicPr>
          <p:cNvPr id="4" name="12-Track 12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686800" y="6324600"/>
            <a:ext cx="304800" cy="30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60198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1971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590800"/>
            <a:ext cx="3886200" cy="1524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“Rhythm Review” </a:t>
            </a:r>
          </a:p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Most Requested Songs</a:t>
            </a:r>
          </a:p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(1955)</a:t>
            </a:r>
          </a:p>
        </p:txBody>
      </p:sp>
      <p:pic>
        <p:nvPicPr>
          <p:cNvPr id="4" name="Picture 3" descr="gilliland6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781" y="0"/>
            <a:ext cx="5231219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2971800"/>
            <a:ext cx="3733800" cy="106680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With Laverne Baker</a:t>
            </a:r>
          </a:p>
          <a:p>
            <a:pPr algn="l"/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</a:t>
            </a:r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1955)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Picture 3" descr="0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350454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illila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62381" y="0"/>
            <a:ext cx="40192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57912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1966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33400" y="4648200"/>
            <a:ext cx="3276600" cy="1524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Interviewing </a:t>
            </a:r>
          </a:p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Four Seasons</a:t>
            </a:r>
          </a:p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(1965)</a:t>
            </a:r>
            <a:endParaRPr lang="en-US" sz="3200" dirty="0" smtClean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Picture 6" descr="Gilliland.TMLA.4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371600"/>
            <a:ext cx="4379976" cy="2883408"/>
          </a:xfrm>
          <a:prstGeom prst="rect">
            <a:avLst/>
          </a:prstGeom>
        </p:spPr>
      </p:pic>
      <p:pic>
        <p:nvPicPr>
          <p:cNvPr id="8" name="Picture 7" descr="Gilliland.TMLA.4.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838200"/>
            <a:ext cx="4358640" cy="2977896"/>
          </a:xfrm>
          <a:prstGeom prst="rect">
            <a:avLst/>
          </a:prstGeom>
        </p:spPr>
      </p:pic>
      <p:pic>
        <p:nvPicPr>
          <p:cNvPr id="9" name="Picture 8" descr="Gilliland.TMLA.4.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810000"/>
            <a:ext cx="4416552" cy="286207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5486400"/>
            <a:ext cx="7854696" cy="121920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Studio Portrait              Reel-to-Reel Logo </a:t>
            </a:r>
          </a:p>
          <a:p>
            <a:pPr algn="l"/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</a:t>
            </a:r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(1968)                                (1972)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Picture 3" descr="Gilliland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1676400"/>
            <a:ext cx="3657600" cy="3657600"/>
          </a:xfrm>
          <a:prstGeom prst="rect">
            <a:avLst/>
          </a:prstGeom>
        </p:spPr>
      </p:pic>
      <p:pic>
        <p:nvPicPr>
          <p:cNvPr id="5" name="Picture 4" descr="gilliland1b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1524000"/>
            <a:ext cx="4114800" cy="3886200"/>
          </a:xfrm>
          <a:prstGeom prst="rect">
            <a:avLst/>
          </a:prstGeom>
        </p:spPr>
      </p:pic>
      <p:pic>
        <p:nvPicPr>
          <p:cNvPr id="6" name="02-Track 2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124200"/>
            <a:ext cx="3048000" cy="2133600"/>
          </a:xfrm>
        </p:spPr>
        <p:txBody>
          <a:bodyPr>
            <a:noAutofit/>
          </a:bodyPr>
          <a:lstStyle/>
          <a:p>
            <a:r>
              <a:rPr lang="en-US" sz="3200" spc="-15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Pop Chronicles </a:t>
            </a:r>
          </a:p>
          <a:p>
            <a:r>
              <a:rPr lang="en-US" sz="3200" spc="-15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Team at KRLA</a:t>
            </a:r>
          </a:p>
          <a:p>
            <a:r>
              <a:rPr lang="en-US" sz="3200" spc="-15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(1969)</a:t>
            </a:r>
            <a:endParaRPr lang="en-US" sz="3200" spc="-15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Picture 3" descr="03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559" y="0"/>
            <a:ext cx="6045441" cy="6858000"/>
          </a:xfrm>
          <a:prstGeom prst="rect">
            <a:avLst/>
          </a:prstGeom>
        </p:spPr>
      </p:pic>
      <p:pic>
        <p:nvPicPr>
          <p:cNvPr id="5" name="03-Track 3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2286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diddle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235" y="708422"/>
            <a:ext cx="5393531" cy="5441156"/>
          </a:xfrm>
          <a:prstGeom prst="rect">
            <a:avLst/>
          </a:prstGeom>
        </p:spPr>
      </p:pic>
      <p:pic>
        <p:nvPicPr>
          <p:cNvPr id="6" name="05-Track 5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686800" y="6324600"/>
            <a:ext cx="304800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94197" y="6172200"/>
            <a:ext cx="3155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Bo </a:t>
            </a:r>
            <a:r>
              <a:rPr lang="en-US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Diddley</a:t>
            </a:r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(1968)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1677</TotalTime>
  <Words>152</Words>
  <Application>Microsoft Office PowerPoint</Application>
  <PresentationFormat>On-screen Show (4:3)</PresentationFormat>
  <Paragraphs>59</Paragraphs>
  <Slides>23</Slides>
  <Notes>22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Flow</vt:lpstr>
      <vt:lpstr>The Man on the Beat:   John Gilliland and The Pop Chronicles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University of North Texas Libraries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Man on the Beat:   John Gilliland and The Pop Chronicles</dc:title>
  <dc:creator>Andrew Justice</dc:creator>
  <cp:lastModifiedBy>Andrew Justice</cp:lastModifiedBy>
  <cp:revision>95</cp:revision>
  <dcterms:created xsi:type="dcterms:W3CDTF">2007-09-19T16:44:39Z</dcterms:created>
  <dcterms:modified xsi:type="dcterms:W3CDTF">2008-03-28T03:34:07Z</dcterms:modified>
</cp:coreProperties>
</file>