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AE12-16AF-4531-9F30-CEA9549A6B5B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CCEA-C190-4C1E-849B-3232296BF3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FORTE RECORDS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C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C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C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330" y="0"/>
            <a:ext cx="52653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va Whitney Quindaro 2010 JO 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C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44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44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44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IMG_44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C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2242" y="0"/>
            <a:ext cx="29595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44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458200" cy="66159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C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95" y="0"/>
            <a:ext cx="89324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C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7420" y="66294"/>
            <a:ext cx="4709160" cy="67254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FORTE RECORDS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FORTE RECORDS</dc:title>
  <dc:creator>Brenda_2</dc:creator>
  <cp:lastModifiedBy>Brenda_2</cp:lastModifiedBy>
  <cp:revision>2</cp:revision>
  <dcterms:created xsi:type="dcterms:W3CDTF">2013-05-17T11:57:17Z</dcterms:created>
  <dcterms:modified xsi:type="dcterms:W3CDTF">2013-05-17T12:15:04Z</dcterms:modified>
</cp:coreProperties>
</file>