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440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1ECF-9A9C-F946-BA42-C4C883309689}" type="datetimeFigureOut">
              <a:rPr lang="en-US" smtClean="0"/>
              <a:t>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F89-825B-8043-875E-13F3CB70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1ECF-9A9C-F946-BA42-C4C883309689}" type="datetimeFigureOut">
              <a:rPr lang="en-US" smtClean="0"/>
              <a:t>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F89-825B-8043-875E-13F3CB70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1ECF-9A9C-F946-BA42-C4C883309689}" type="datetimeFigureOut">
              <a:rPr lang="en-US" smtClean="0"/>
              <a:t>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F89-825B-8043-875E-13F3CB70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1ECF-9A9C-F946-BA42-C4C883309689}" type="datetimeFigureOut">
              <a:rPr lang="en-US" smtClean="0"/>
              <a:t>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F89-825B-8043-875E-13F3CB70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1ECF-9A9C-F946-BA42-C4C883309689}" type="datetimeFigureOut">
              <a:rPr lang="en-US" smtClean="0"/>
              <a:t>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F89-825B-8043-875E-13F3CB70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1ECF-9A9C-F946-BA42-C4C883309689}" type="datetimeFigureOut">
              <a:rPr lang="en-US" smtClean="0"/>
              <a:t>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F89-825B-8043-875E-13F3CB70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1ECF-9A9C-F946-BA42-C4C883309689}" type="datetimeFigureOut">
              <a:rPr lang="en-US" smtClean="0"/>
              <a:t>5/12/13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F89-825B-8043-875E-13F3CB70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1ECF-9A9C-F946-BA42-C4C883309689}" type="datetimeFigureOut">
              <a:rPr lang="en-US" smtClean="0"/>
              <a:t>5/12/13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F89-825B-8043-875E-13F3CB70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1ECF-9A9C-F946-BA42-C4C883309689}" type="datetimeFigureOut">
              <a:rPr lang="en-US" smtClean="0"/>
              <a:t>5/12/13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F89-825B-8043-875E-13F3CB70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1ECF-9A9C-F946-BA42-C4C883309689}" type="datetimeFigureOut">
              <a:rPr lang="en-US" smtClean="0"/>
              <a:t>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F89-825B-8043-875E-13F3CB70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1ECF-9A9C-F946-BA42-C4C883309689}" type="datetimeFigureOut">
              <a:rPr lang="en-US" smtClean="0"/>
              <a:t>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F89-825B-8043-875E-13F3CB70B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41ECF-9A9C-F946-BA42-C4C883309689}" type="datetimeFigureOut">
              <a:rPr lang="en-US" smtClean="0"/>
              <a:t>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DAF89-825B-8043-875E-13F3CB70BC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ccg.com/documents/CDQ412FX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Storage Options – </a:t>
            </a:r>
            <a:br>
              <a:rPr lang="en-US" dirty="0" smtClean="0"/>
            </a:br>
            <a:r>
              <a:rPr lang="en-US" dirty="0" smtClean="0"/>
              <a:t>An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Tape File System (LTFS)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Cost of drive and media</a:t>
            </a:r>
          </a:p>
          <a:p>
            <a:pPr lvl="1"/>
            <a:r>
              <a:rPr lang="en-US" dirty="0" smtClean="0"/>
              <a:t>Cost of related hardware (computer and SAS card)</a:t>
            </a:r>
          </a:p>
          <a:p>
            <a:pPr lvl="1"/>
            <a:r>
              <a:rPr lang="en-US" dirty="0" smtClean="0"/>
              <a:t>Need for associated/ related database to place LTFS directory in front of users</a:t>
            </a:r>
          </a:p>
          <a:p>
            <a:pPr lvl="1"/>
            <a:r>
              <a:rPr lang="en-US" dirty="0" smtClean="0"/>
              <a:t>Integration of LTFS directories into existing in-house databases </a:t>
            </a:r>
          </a:p>
          <a:p>
            <a:pPr lvl="1"/>
            <a:r>
              <a:rPr lang="en-US" dirty="0" smtClean="0"/>
              <a:t>Requires a baseline of IT experience to implement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Managed Cloud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to remove the “cons” of cloud storage</a:t>
            </a:r>
          </a:p>
          <a:p>
            <a:r>
              <a:rPr lang="en-US" dirty="0" smtClean="0"/>
              <a:t>May replicate data across various cloud hosting providers (</a:t>
            </a:r>
            <a:r>
              <a:rPr lang="en-US" dirty="0" err="1" smtClean="0"/>
              <a:t>DuraCloud</a:t>
            </a:r>
            <a:r>
              <a:rPr lang="en-US" dirty="0" smtClean="0"/>
              <a:t>, OVH, and others)</a:t>
            </a:r>
          </a:p>
          <a:p>
            <a:r>
              <a:rPr lang="en-US" dirty="0" smtClean="0"/>
              <a:t>May assist in replicating data updates across LANs (</a:t>
            </a:r>
            <a:r>
              <a:rPr lang="en-US" dirty="0" err="1" smtClean="0"/>
              <a:t>Permivault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Managed Cloud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Can educate potential clients and remove concerns about cloud storage</a:t>
            </a:r>
          </a:p>
          <a:p>
            <a:pPr lvl="1"/>
            <a:r>
              <a:rPr lang="en-US" dirty="0" smtClean="0"/>
              <a:t>Can provide much more to the “middle-layer” stack, such as reporting, fixity, etc.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Another cost layer</a:t>
            </a:r>
          </a:p>
          <a:p>
            <a:pPr lvl="1"/>
            <a:r>
              <a:rPr lang="en-US" dirty="0" smtClean="0"/>
              <a:t>Do they understand your business in terms of access and security or are you another client?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Why Should I Review My Current Storage Methodology?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Optical media is trending down – in both the physically replicated discs to the sales volume of writable media</a:t>
            </a:r>
          </a:p>
          <a:p>
            <a:pPr lvl="1"/>
            <a:r>
              <a:rPr lang="en-US" dirty="0" smtClean="0">
                <a:hlinkClick r:id="rId2"/>
              </a:rPr>
              <a:t>http://www.sccg.com/documents/CDQ412FX.pdf</a:t>
            </a:r>
            <a:endParaRPr lang="en-US" dirty="0" smtClean="0"/>
          </a:p>
          <a:p>
            <a:r>
              <a:rPr lang="en-US" dirty="0" smtClean="0"/>
              <a:t>For example, CD-R media sales in 2010 were $503 million USD, and $369 million USD in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Why Should I Review My Current Storage Methodology?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While optical media may continue to be a short-term solution for access (and perhaps part of a geographically-separated archive), the </a:t>
            </a:r>
            <a:r>
              <a:rPr lang="en-US" i="1" dirty="0" smtClean="0"/>
              <a:t>“trend is not your friend”</a:t>
            </a:r>
            <a:endParaRPr lang="en-US" dirty="0" smtClean="0"/>
          </a:p>
          <a:p>
            <a:r>
              <a:rPr lang="en-US" dirty="0" smtClean="0"/>
              <a:t>There is optical media available that has been approved by the Dept. of Defense </a:t>
            </a:r>
          </a:p>
          <a:p>
            <a:r>
              <a:rPr lang="en-US" dirty="0" smtClean="0"/>
              <a:t>The company says these discs will be readable for 1000 years: </a:t>
            </a:r>
          </a:p>
          <a:p>
            <a:pPr lvl="1"/>
            <a:r>
              <a:rPr lang="en-US" dirty="0" err="1" smtClean="0"/>
              <a:t>http://www.mdisc.com/what-is-mdisc</a:t>
            </a:r>
            <a:r>
              <a:rPr lang="en-US" dirty="0" smtClean="0"/>
              <a:t>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Why Should I Review My Current Storage Methodology?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My personal opinion – </a:t>
            </a:r>
            <a:r>
              <a:rPr lang="en-US" u="sng" dirty="0" smtClean="0"/>
              <a:t>not </a:t>
            </a:r>
            <a:r>
              <a:rPr lang="en-US" u="sng" dirty="0" smtClean="0"/>
              <a:t>acknowledged nor </a:t>
            </a:r>
            <a:r>
              <a:rPr lang="en-US" u="sng" dirty="0" smtClean="0"/>
              <a:t>endorsed by my company</a:t>
            </a:r>
            <a:r>
              <a:rPr lang="en-US" dirty="0" smtClean="0"/>
              <a:t>, is that I have significant concerns about the peripheral equipment needed to play back the disc:</a:t>
            </a:r>
          </a:p>
          <a:p>
            <a:pPr lvl="1"/>
            <a:r>
              <a:rPr lang="en-US" dirty="0" smtClean="0"/>
              <a:t>Hardware, software, firmware</a:t>
            </a:r>
          </a:p>
          <a:p>
            <a:pPr lvl="1"/>
            <a:r>
              <a:rPr lang="en-US" dirty="0" smtClean="0"/>
              <a:t>I hope to learn more about the 1000-yr playback strategy</a:t>
            </a:r>
          </a:p>
          <a:p>
            <a:r>
              <a:rPr lang="en-US" dirty="0" smtClean="0"/>
              <a:t>Stop for a moment and see if you can remember any company that has been around 1000 years (remember that is 3X longer than the USA)…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Cloud”</a:t>
            </a:r>
          </a:p>
          <a:p>
            <a:r>
              <a:rPr lang="en-US" dirty="0" smtClean="0"/>
              <a:t>LTFS for LTO data tapes</a:t>
            </a:r>
          </a:p>
          <a:p>
            <a:r>
              <a:rPr lang="en-US" dirty="0" smtClean="0"/>
              <a:t>Managed cloud services (more on that from Chris in this presentation)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us have experience already (</a:t>
            </a:r>
            <a:r>
              <a:rPr lang="en-US" dirty="0" err="1" smtClean="0"/>
              <a:t>iCloud</a:t>
            </a:r>
            <a:r>
              <a:rPr lang="en-US" dirty="0" smtClean="0"/>
              <a:t>, Google Docs/ Drive, etc.) with this type of storage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nexpensive (Amazon Glacier and more coming to market)</a:t>
            </a:r>
          </a:p>
          <a:p>
            <a:pPr lvl="1"/>
            <a:r>
              <a:rPr lang="en-US" dirty="0" smtClean="0"/>
              <a:t>Requires little IT engagement or experience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Lack of reporting (again, more coming from Chris)</a:t>
            </a:r>
          </a:p>
          <a:p>
            <a:pPr lvl="1"/>
            <a:r>
              <a:rPr lang="en-US" dirty="0" smtClean="0"/>
              <a:t>Cost of downloading if you change service providers</a:t>
            </a:r>
          </a:p>
          <a:p>
            <a:pPr lvl="1"/>
            <a:r>
              <a:rPr lang="en-US" dirty="0" smtClean="0"/>
              <a:t>Service Level Agreements (did you do a good job negotiating yours?) – know your storage requirements</a:t>
            </a:r>
          </a:p>
          <a:p>
            <a:pPr lvl="1"/>
            <a:r>
              <a:rPr lang="en-US" dirty="0" smtClean="0"/>
              <a:t>Does the Service Provider understand your specific needs? Will they still be in business, and if not, what is the backup plan for your assets?</a:t>
            </a:r>
          </a:p>
          <a:p>
            <a:pPr lvl="1"/>
            <a:r>
              <a:rPr lang="en-US" dirty="0" smtClean="0"/>
              <a:t>Local access copies must still be addressed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Tape File System (LTFS)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a “directory tree” for off-site LTO tapes</a:t>
            </a:r>
          </a:p>
          <a:p>
            <a:r>
              <a:rPr lang="en-US" dirty="0" smtClean="0"/>
              <a:t>Implemented in 2010, starting with LTO-5 (LTO-6 is the latest generation)</a:t>
            </a:r>
          </a:p>
          <a:p>
            <a:r>
              <a:rPr lang="en-US" dirty="0" smtClean="0"/>
              <a:t>Unlike a TAR data-tape write, one is able to direct the system to pull back a specific file without unpacking the entire tape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Tape File System (LTFS)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Continued storage density and I/O speed increases</a:t>
            </a:r>
          </a:p>
          <a:p>
            <a:pPr lvl="1"/>
            <a:r>
              <a:rPr lang="en-US" dirty="0" smtClean="0"/>
              <a:t>Widely used in the Fortune 500 IT community</a:t>
            </a:r>
          </a:p>
          <a:p>
            <a:pPr lvl="1"/>
            <a:r>
              <a:rPr lang="en-US" dirty="0" smtClean="0"/>
              <a:t>Cost per TB stored remains very low</a:t>
            </a:r>
          </a:p>
          <a:p>
            <a:pPr lvl="1"/>
            <a:r>
              <a:rPr lang="en-US" dirty="0" smtClean="0"/>
              <a:t>Cost of drives continues to decline as well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5967</TotalTime>
  <Words>638</Words>
  <Application>Microsoft Macintosh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New Storage Options –  An Overview</vt:lpstr>
      <vt:lpstr>So Why Should I Review My Current Storage Methodology?</vt:lpstr>
      <vt:lpstr>So Why Should I Review My Current Storage Methodology?</vt:lpstr>
      <vt:lpstr>So Why Should I Review My Current Storage Methodology?</vt:lpstr>
      <vt:lpstr>New Options</vt:lpstr>
      <vt:lpstr>The Cloud</vt:lpstr>
      <vt:lpstr>The Cloud</vt:lpstr>
      <vt:lpstr>Linear Tape File System (LTFS)</vt:lpstr>
      <vt:lpstr>Linear Tape File System (LTFS)</vt:lpstr>
      <vt:lpstr>Linear Tape File System (LTFS)</vt:lpstr>
      <vt:lpstr>Managed Cloud Services</vt:lpstr>
      <vt:lpstr>Managed Cloud Services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Storage Options –  An Overview</dc:title>
  <dc:creator>John Spencer</dc:creator>
  <cp:lastModifiedBy>John Spencer</cp:lastModifiedBy>
  <cp:revision>5</cp:revision>
  <dcterms:created xsi:type="dcterms:W3CDTF">2013-05-12T14:43:05Z</dcterms:created>
  <dcterms:modified xsi:type="dcterms:W3CDTF">2013-05-16T18:10:25Z</dcterms:modified>
</cp:coreProperties>
</file>