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73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16B5E-994E-4C43-A100-0BC9B6BC8088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A8B71-CB14-2C4F-8FFC-F271408B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8264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musicman.mtsu.edu</a:t>
            </a:r>
            <a:r>
              <a:rPr lang="en-US" dirty="0" smtClean="0"/>
              <a:t>/broadsides/CharlesKWolfeTapes_Mp3/WolfeC_173_504-1&amp;2_DickBurnettInterview4_19740919_S1&amp;2_DAKLNC-60.mp3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A8B71-CB14-2C4F-8FFC-F271408B08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63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usicman.mtsu.edu/broadsides/CharlesKWolfeTapes_Mp3/WolfeC_173_504-1&amp;2_DickBurnettInterview4_19740919_S1&amp;2_DAKLNC-60.mp3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usicman.mtsu.edu/broadsides/CharlesKWolfeTapes_Mp3/WolfeC_173_504-1&amp;2_DickBurnettInterview4_19740919_S1&amp;2_DAKLNC-60.mp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youtube.com/watch?v=h2wMe8s9mC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NKtmG0n8r4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musicman.mtsu.edu/broadsides/CharlesKWolfeTapes_Mp3/WolfeC_xxx_421-1&amp;2_KasperMaloneInterview-CKW_S1&amp;2_TDKD-60_WE-305.mp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Charles K. Wolfe Audio Collection	</a:t>
            </a:r>
            <a:endParaRPr lang="en-US" dirty="0"/>
          </a:p>
        </p:txBody>
      </p:sp>
      <p:pic>
        <p:nvPicPr>
          <p:cNvPr id="9" name="Content Placeholder 8" descr="wolfthumb4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29916" b="-299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05913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 Gibson </a:t>
            </a:r>
            <a:endParaRPr lang="en-US" dirty="0"/>
          </a:p>
        </p:txBody>
      </p:sp>
      <p:pic>
        <p:nvPicPr>
          <p:cNvPr id="4" name="Content Placeholder 3" descr="DonGibson.jpe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8119" r="-481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54452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Connor Hall</a:t>
            </a:r>
            <a:endParaRPr lang="en-US" dirty="0"/>
          </a:p>
        </p:txBody>
      </p:sp>
      <p:pic>
        <p:nvPicPr>
          <p:cNvPr id="6" name="Content Placeholder 5" descr="images-3.jpe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01617" r="-1016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66661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Johnnie Lee Wills </a:t>
            </a:r>
            <a:endParaRPr lang="en-US" dirty="0"/>
          </a:p>
        </p:txBody>
      </p:sp>
      <p:pic>
        <p:nvPicPr>
          <p:cNvPr id="4" name="Content Placeholder 3" descr="JohniieLeeWills.jpe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95484" r="-954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64666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Roberts/</a:t>
            </a:r>
            <a:r>
              <a:rPr lang="en-US" dirty="0" err="1" smtClean="0"/>
              <a:t>Fiddlin</a:t>
            </a:r>
            <a:r>
              <a:rPr lang="en-US" dirty="0" smtClean="0"/>
              <a:t>’ Doc Roberts	</a:t>
            </a:r>
            <a:endParaRPr lang="en-US" dirty="0"/>
          </a:p>
        </p:txBody>
      </p:sp>
      <p:pic>
        <p:nvPicPr>
          <p:cNvPr id="6" name="Content Placeholder 5" descr="roberts-boaz-toomey-taylor-at-gennett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3100" r="-231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54016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Cindy Walker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5000" y="1981200"/>
            <a:ext cx="27940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89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Charles Wolfe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Inspiron14\Desktop\Charles Wol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5662" y="1444532"/>
            <a:ext cx="31750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Dick Burnett</a:t>
            </a:r>
            <a:endParaRPr lang="en-US" dirty="0"/>
          </a:p>
        </p:txBody>
      </p:sp>
      <p:pic>
        <p:nvPicPr>
          <p:cNvPr id="4" name="Content Placeholder 3" descr="burnruth.jpg">
            <a:hlinkClick r:id="rId4"/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2531" r="-125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74873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Melvin Robinette</a:t>
            </a:r>
            <a:endParaRPr lang="en-US" dirty="0"/>
          </a:p>
        </p:txBody>
      </p:sp>
      <p:pic>
        <p:nvPicPr>
          <p:cNvPr id="4" name="Content Placeholder 3" descr="517A4+waE6L._SY450_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2787" r="-427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5037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Jim Stanton </a:t>
            </a:r>
            <a:endParaRPr lang="en-US" dirty="0"/>
          </a:p>
        </p:txBody>
      </p:sp>
      <p:pic>
        <p:nvPicPr>
          <p:cNvPr id="4" name="Content Placeholder 3" descr="rich r tone.jpe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1229" r="-412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3964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E. Myer (son of William Myer)</a:t>
            </a:r>
            <a:endParaRPr lang="en-US" dirty="0"/>
          </a:p>
        </p:txBody>
      </p:sp>
      <p:pic>
        <p:nvPicPr>
          <p:cNvPr id="4" name="Content Placeholder 3" descr="LonesomeAce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3516" r="-435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8172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Patsy Montana and Millie </a:t>
            </a:r>
            <a:r>
              <a:rPr lang="en-US" dirty="0" err="1" smtClean="0"/>
              <a:t>McCluskey</a:t>
            </a:r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42580" r="-425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63660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Content Placeholder 13" descr="images.jpe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9332" r="-393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0325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Kasper “Stranger” Malone</a:t>
            </a:r>
            <a:endParaRPr lang="en-US" dirty="0"/>
          </a:p>
        </p:txBody>
      </p:sp>
      <p:pic>
        <p:nvPicPr>
          <p:cNvPr id="6" name="Content Placeholder 5" descr="malone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83041" r="-830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74952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263</TotalTime>
  <Words>55</Words>
  <Application>Microsoft Office PowerPoint</Application>
  <PresentationFormat>On-screen Show (4:3)</PresentationFormat>
  <Paragraphs>16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Breeze</vt:lpstr>
      <vt:lpstr>The Charles K. Wolfe Audio Collection </vt:lpstr>
      <vt:lpstr>  Charles Wolfe </vt:lpstr>
      <vt:lpstr>Dick Burnett</vt:lpstr>
      <vt:lpstr>Melvin Robinette</vt:lpstr>
      <vt:lpstr>Jim Stanton </vt:lpstr>
      <vt:lpstr>C. E. Myer (son of William Myer)</vt:lpstr>
      <vt:lpstr>Patsy Montana and Millie McCluskey</vt:lpstr>
      <vt:lpstr>Slide 8</vt:lpstr>
      <vt:lpstr>Kasper “Stranger” Malone</vt:lpstr>
      <vt:lpstr>Don Gibson </vt:lpstr>
      <vt:lpstr>Connor Hall</vt:lpstr>
      <vt:lpstr>Johnnie Lee Wills </vt:lpstr>
      <vt:lpstr>James Roberts/Fiddlin’ Doc Roberts </vt:lpstr>
      <vt:lpstr>Cindy Walker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Charles K. Wolfe Audio Collection</dc:title>
  <dc:creator>Karen Hogg</dc:creator>
  <cp:lastModifiedBy>Inspiron14</cp:lastModifiedBy>
  <cp:revision>25</cp:revision>
  <dcterms:created xsi:type="dcterms:W3CDTF">2014-10-23T16:59:32Z</dcterms:created>
  <dcterms:modified xsi:type="dcterms:W3CDTF">2015-05-29T03:15:22Z</dcterms:modified>
</cp:coreProperties>
</file>