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37" r:id="rId4"/>
    <p:sldId id="258" r:id="rId5"/>
    <p:sldId id="259" r:id="rId6"/>
    <p:sldId id="260" r:id="rId7"/>
    <p:sldId id="327" r:id="rId8"/>
    <p:sldId id="261" r:id="rId9"/>
    <p:sldId id="318" r:id="rId10"/>
    <p:sldId id="262" r:id="rId11"/>
    <p:sldId id="263" r:id="rId12"/>
    <p:sldId id="264" r:id="rId13"/>
    <p:sldId id="336" r:id="rId14"/>
    <p:sldId id="265" r:id="rId15"/>
    <p:sldId id="326" r:id="rId16"/>
    <p:sldId id="266" r:id="rId17"/>
    <p:sldId id="268" r:id="rId18"/>
    <p:sldId id="267" r:id="rId19"/>
    <p:sldId id="333" r:id="rId20"/>
    <p:sldId id="270" r:id="rId21"/>
    <p:sldId id="328" r:id="rId22"/>
    <p:sldId id="269" r:id="rId23"/>
    <p:sldId id="272" r:id="rId24"/>
    <p:sldId id="271" r:id="rId25"/>
    <p:sldId id="274" r:id="rId26"/>
    <p:sldId id="273" r:id="rId27"/>
    <p:sldId id="275" r:id="rId28"/>
    <p:sldId id="276" r:id="rId29"/>
    <p:sldId id="277" r:id="rId30"/>
    <p:sldId id="329" r:id="rId31"/>
    <p:sldId id="278" r:id="rId32"/>
    <p:sldId id="279" r:id="rId33"/>
    <p:sldId id="330" r:id="rId34"/>
    <p:sldId id="282" r:id="rId35"/>
    <p:sldId id="280" r:id="rId36"/>
    <p:sldId id="281" r:id="rId37"/>
    <p:sldId id="283" r:id="rId38"/>
    <p:sldId id="284" r:id="rId39"/>
    <p:sldId id="285" r:id="rId40"/>
    <p:sldId id="286" r:id="rId41"/>
    <p:sldId id="322" r:id="rId42"/>
    <p:sldId id="300" r:id="rId43"/>
    <p:sldId id="301" r:id="rId44"/>
    <p:sldId id="319" r:id="rId45"/>
    <p:sldId id="302" r:id="rId46"/>
    <p:sldId id="287" r:id="rId47"/>
    <p:sldId id="320" r:id="rId48"/>
    <p:sldId id="288" r:id="rId49"/>
    <p:sldId id="289" r:id="rId50"/>
    <p:sldId id="331" r:id="rId51"/>
    <p:sldId id="290" r:id="rId52"/>
    <p:sldId id="291" r:id="rId53"/>
    <p:sldId id="292" r:id="rId54"/>
    <p:sldId id="323" r:id="rId55"/>
    <p:sldId id="293" r:id="rId56"/>
    <p:sldId id="294" r:id="rId57"/>
    <p:sldId id="325" r:id="rId58"/>
    <p:sldId id="295" r:id="rId59"/>
    <p:sldId id="324" r:id="rId60"/>
    <p:sldId id="332" r:id="rId61"/>
    <p:sldId id="296" r:id="rId62"/>
    <p:sldId id="297" r:id="rId63"/>
    <p:sldId id="298" r:id="rId64"/>
    <p:sldId id="335" r:id="rId65"/>
    <p:sldId id="299" r:id="rId66"/>
    <p:sldId id="303" r:id="rId67"/>
    <p:sldId id="305" r:id="rId68"/>
    <p:sldId id="304" r:id="rId69"/>
    <p:sldId id="317" r:id="rId70"/>
    <p:sldId id="306" r:id="rId71"/>
    <p:sldId id="307" r:id="rId72"/>
    <p:sldId id="308" r:id="rId73"/>
    <p:sldId id="309" r:id="rId74"/>
    <p:sldId id="310" r:id="rId75"/>
    <p:sldId id="311" r:id="rId76"/>
    <p:sldId id="316" r:id="rId77"/>
    <p:sldId id="334" r:id="rId78"/>
    <p:sldId id="312" r:id="rId79"/>
    <p:sldId id="313" r:id="rId80"/>
    <p:sldId id="321" r:id="rId81"/>
    <p:sldId id="314" r:id="rId82"/>
    <p:sldId id="315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Relationship Id="rId3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Relationship Id="rId3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Relationship Id="rId3" Type="http://schemas.openxmlformats.org/officeDocument/2006/relationships/image" Target="../media/image9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Relationship Id="rId3" Type="http://schemas.openxmlformats.org/officeDocument/2006/relationships/image" Target="../media/image9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Relationship Id="rId3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Relationship Id="rId3" Type="http://schemas.openxmlformats.org/officeDocument/2006/relationships/image" Target="../media/image109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21607" y="691225"/>
            <a:ext cx="3376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Billy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: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The Rise and Fall of the Fabulous Mr. B.</a:t>
            </a:r>
          </a:p>
          <a:p>
            <a:endParaRPr lang="en-US" sz="2400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endParaRPr lang="en-US" sz="2400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ARSC – 2013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Presentation by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Cary Ginell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8" name="Picture 7" descr="Scan 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6" y="417788"/>
            <a:ext cx="4850558" cy="59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822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ub DeLi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7898" y="194428"/>
            <a:ext cx="8372398" cy="6279299"/>
          </a:xfrm>
          <a:prstGeom prst="rect">
            <a:avLst/>
          </a:prstGeom>
        </p:spPr>
      </p:pic>
      <p:pic>
        <p:nvPicPr>
          <p:cNvPr id="9" name="Picture 8" descr="Club De Li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62" y="3616877"/>
            <a:ext cx="2599650" cy="25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19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l &amp; 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6" y="273275"/>
            <a:ext cx="5271355" cy="63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2547" y="2346951"/>
            <a:ext cx="28296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“Father” Hines &amp; his singer,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Billy Eckstein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261654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bid B-10763 -1st rec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29" y="303963"/>
            <a:ext cx="5665037" cy="5665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7129" y="5969000"/>
            <a:ext cx="566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Billy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Eckstine’s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1</a:t>
            </a:r>
            <a:r>
              <a:rPr lang="en-US" sz="2400" baseline="30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st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record, recorded February 13, 1940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088179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lliam Morris 8x10 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99" y="195995"/>
            <a:ext cx="5264507" cy="65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457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l &amp; sing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50" y="305425"/>
            <a:ext cx="8396847" cy="5883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130" y="3874077"/>
            <a:ext cx="2700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With vocalist Madeline Greene, &amp; Earl Hines, c. 1940</a:t>
            </a:r>
            <a:endParaRPr lang="en-US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843278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esb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04" y="2507700"/>
            <a:ext cx="3528646" cy="2660599"/>
          </a:xfrm>
          <a:prstGeom prst="rect">
            <a:avLst/>
          </a:prstGeom>
        </p:spPr>
      </p:pic>
      <p:pic>
        <p:nvPicPr>
          <p:cNvPr id="6" name="Picture 5" descr="Coming hom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5" y="321499"/>
            <a:ext cx="4178353" cy="6070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5604" y="929898"/>
            <a:ext cx="386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Pittsburgh Courier, November 1940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415955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lly Jel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0" y="527744"/>
            <a:ext cx="5320926" cy="5269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7682" y="6012053"/>
            <a:ext cx="408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December 2, 1940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2835980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es 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081" y="160750"/>
            <a:ext cx="3939658" cy="60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9327" y="6279300"/>
            <a:ext cx="382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Pittsburgh Courier, 1942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7898862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es o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7" y="321500"/>
            <a:ext cx="8305833" cy="62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0437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b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1" y="404365"/>
            <a:ext cx="661670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501" y="5665214"/>
            <a:ext cx="661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Lucky Thompson, Dizzy Gillespie, Bird, &amp; B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450526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amou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3" y="337575"/>
            <a:ext cx="8475431" cy="5681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332" y="618887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Pandemonium at the Paramount, New York, 1949</a:t>
            </a:r>
            <a:endParaRPr lang="en-US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562892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ss, B. &amp; D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3" y="337576"/>
            <a:ext cx="7501883" cy="5255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095" y="5819153"/>
            <a:ext cx="850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Sarah Vaughan, Billy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&amp; Dizzy Gillespie, 1944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374226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 Lux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08" y="200539"/>
            <a:ext cx="4133385" cy="64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682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ein to front b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59" y="192899"/>
            <a:ext cx="4141769" cy="6166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5693" y="6364185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April 1944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388805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bop o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" y="144675"/>
            <a:ext cx="7574470" cy="5759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6023" y="6044203"/>
            <a:ext cx="7574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Billy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&amp; his Orchestra, c. 1944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00196785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 Eckst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9" y="353650"/>
            <a:ext cx="7288163" cy="63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435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bop head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1" y="819826"/>
            <a:ext cx="2432784" cy="5401202"/>
          </a:xfrm>
          <a:prstGeom prst="rect">
            <a:avLst/>
          </a:prstGeom>
        </p:spPr>
      </p:pic>
      <p:pic>
        <p:nvPicPr>
          <p:cNvPr id="5" name="Picture 4" descr="44-7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14" y="1318151"/>
            <a:ext cx="5166191" cy="33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371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bop head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24" y="5315502"/>
            <a:ext cx="2647257" cy="991325"/>
          </a:xfrm>
          <a:prstGeom prst="rect">
            <a:avLst/>
          </a:prstGeom>
        </p:spPr>
      </p:pic>
      <p:pic>
        <p:nvPicPr>
          <p:cNvPr id="5" name="Picture 4" descr="Bebop Head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1" y="233770"/>
            <a:ext cx="4903596" cy="1786840"/>
          </a:xfrm>
          <a:prstGeom prst="rect">
            <a:avLst/>
          </a:prstGeom>
        </p:spPr>
      </p:pic>
      <p:pic>
        <p:nvPicPr>
          <p:cNvPr id="6" name="Picture 5" descr="Bebop head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42" y="233770"/>
            <a:ext cx="3301335" cy="4837390"/>
          </a:xfrm>
          <a:prstGeom prst="rect">
            <a:avLst/>
          </a:prstGeom>
        </p:spPr>
      </p:pic>
      <p:pic>
        <p:nvPicPr>
          <p:cNvPr id="8" name="Picture 7" descr="Bebop head 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1" y="2472277"/>
            <a:ext cx="4903596" cy="1350522"/>
          </a:xfrm>
          <a:prstGeom prst="rect">
            <a:avLst/>
          </a:prstGeom>
        </p:spPr>
      </p:pic>
      <p:pic>
        <p:nvPicPr>
          <p:cNvPr id="9" name="Picture 8" descr="bebop head 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9" y="4062870"/>
            <a:ext cx="3930566" cy="24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7064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wing the Blues Aw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85" y="3197808"/>
            <a:ext cx="3240712" cy="3233636"/>
          </a:xfrm>
          <a:prstGeom prst="rect">
            <a:avLst/>
          </a:prstGeom>
        </p:spPr>
      </p:pic>
      <p:pic>
        <p:nvPicPr>
          <p:cNvPr id="5" name="Picture 4" descr="DeLuxe L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69" y="385801"/>
            <a:ext cx="5165435" cy="38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5562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ttage for S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01" y="2234426"/>
            <a:ext cx="3998976" cy="3755136"/>
          </a:xfrm>
          <a:prstGeom prst="rect">
            <a:avLst/>
          </a:prstGeom>
        </p:spPr>
      </p:pic>
      <p:pic>
        <p:nvPicPr>
          <p:cNvPr id="5" name="Picture 4" descr="National 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33" y="2234426"/>
            <a:ext cx="2707398" cy="6787834"/>
          </a:xfrm>
          <a:prstGeom prst="rect">
            <a:avLst/>
          </a:prstGeom>
        </p:spPr>
      </p:pic>
      <p:pic>
        <p:nvPicPr>
          <p:cNvPr id="6" name="Picture 5" descr="Big Mon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5" y="563749"/>
            <a:ext cx="8263764" cy="12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95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hythm in a Riff po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26" y="225049"/>
            <a:ext cx="4202844" cy="63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06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 house sig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49" y="1029327"/>
            <a:ext cx="2514600" cy="3416300"/>
          </a:xfrm>
          <a:prstGeom prst="rect">
            <a:avLst/>
          </a:prstGeom>
        </p:spPr>
      </p:pic>
      <p:pic>
        <p:nvPicPr>
          <p:cNvPr id="5" name="Picture 4" descr="5913 Bryant 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02" y="878923"/>
            <a:ext cx="5246149" cy="4153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165" y="5214002"/>
            <a:ext cx="57975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5913 Bryant St., Pittsburgh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Pictured are Maxine Eckstein, Billy’s older sister, &amp; her new husband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85679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y_Eckst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7" y="457006"/>
            <a:ext cx="5681060" cy="593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894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te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3" y="289350"/>
            <a:ext cx="2229996" cy="6086400"/>
          </a:xfrm>
          <a:prstGeom prst="rect">
            <a:avLst/>
          </a:prstGeom>
        </p:spPr>
      </p:pic>
      <p:pic>
        <p:nvPicPr>
          <p:cNvPr id="5" name="Picture 4" descr="William Morri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28" y="868050"/>
            <a:ext cx="4540058" cy="5507700"/>
          </a:xfrm>
          <a:prstGeom prst="rect">
            <a:avLst/>
          </a:prstGeom>
        </p:spPr>
      </p:pic>
      <p:pic>
        <p:nvPicPr>
          <p:cNvPr id="6" name="Picture 5" descr="45-12-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36" y="289350"/>
            <a:ext cx="2043173" cy="22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96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G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87" y="225050"/>
            <a:ext cx="4305486" cy="6311450"/>
          </a:xfrm>
          <a:prstGeom prst="rect">
            <a:avLst/>
          </a:prstGeom>
        </p:spPr>
      </p:pic>
      <p:pic>
        <p:nvPicPr>
          <p:cNvPr id="5" name="Picture 4" descr="47-2-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1" y="353650"/>
            <a:ext cx="3765780" cy="61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54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 MG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01" y="355634"/>
            <a:ext cx="3428420" cy="6123539"/>
          </a:xfrm>
          <a:prstGeom prst="rect">
            <a:avLst/>
          </a:prstGeom>
        </p:spPr>
      </p:pic>
      <p:pic>
        <p:nvPicPr>
          <p:cNvPr id="5" name="Picture 4" descr="MGM l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47" y="3242039"/>
            <a:ext cx="2616964" cy="3404249"/>
          </a:xfrm>
          <a:prstGeom prst="rect">
            <a:avLst/>
          </a:prstGeom>
        </p:spPr>
      </p:pic>
      <p:pic>
        <p:nvPicPr>
          <p:cNvPr id="6" name="Picture 5" descr="MGM 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27" y="238653"/>
            <a:ext cx="3107874" cy="28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16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-Nelson Riddle 1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3" y="337575"/>
            <a:ext cx="6005706" cy="627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7796" y="1462826"/>
            <a:ext cx="2266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with Nelson Riddle and M-G-M executives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4350831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kstine MGM 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8" y="241124"/>
            <a:ext cx="4642062" cy="6391825"/>
          </a:xfrm>
          <a:prstGeom prst="rect">
            <a:avLst/>
          </a:prstGeom>
        </p:spPr>
      </p:pic>
      <p:pic>
        <p:nvPicPr>
          <p:cNvPr id="7" name="Picture 6" descr="46-1-14 Vibra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9" y="1060951"/>
            <a:ext cx="3253908" cy="42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021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amou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" y="434024"/>
            <a:ext cx="7994396" cy="610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9891" y="5706628"/>
            <a:ext cx="599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The Paramount, April 1949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8426647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f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6" y="144674"/>
            <a:ext cx="8643442" cy="6552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6137" y="369725"/>
            <a:ext cx="348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Life: 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April 24, 1950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220530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ear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7" y="2041526"/>
            <a:ext cx="3705885" cy="4816474"/>
          </a:xfrm>
          <a:prstGeom prst="rect">
            <a:avLst/>
          </a:prstGeom>
        </p:spPr>
      </p:pic>
      <p:pic>
        <p:nvPicPr>
          <p:cNvPr id="5" name="Picture 4" descr="Her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33" y="85943"/>
            <a:ext cx="4752951" cy="3758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8733" y="4147352"/>
            <a:ext cx="4565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With George Shearing (left) and Woody Herman (above).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847998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g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16" y="257200"/>
            <a:ext cx="5198738" cy="627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69507" y="417950"/>
            <a:ext cx="293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Recording for M-G-M,           		  1949</a:t>
            </a:r>
            <a:endParaRPr lang="en-US" sz="2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1865971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y Eckste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5" y="192900"/>
            <a:ext cx="4817095" cy="650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2110" y="675150"/>
            <a:ext cx="367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Pittsburgh, c. 1918.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869493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 Apologiz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00" y="771599"/>
            <a:ext cx="6993804" cy="52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83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 Apologize she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8" y="434024"/>
            <a:ext cx="4958852" cy="6038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8845" y="1591426"/>
            <a:ext cx="321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Eckstine’s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hits were generally retreads of songs from the early 1930s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931284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 Beat 1952 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0"/>
            <a:ext cx="490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0623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 - Sinatra Down Be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63" y="176824"/>
            <a:ext cx="4771093" cy="6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52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-1-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48" y="305425"/>
            <a:ext cx="4661250" cy="6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625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 at mi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54000"/>
            <a:ext cx="6007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4684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ul Fre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7" y="785443"/>
            <a:ext cx="4899755" cy="4633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5099" y="5516718"/>
            <a:ext cx="225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Paul Frees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6" name="Picture 5" descr="Deep Pur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02" y="3616876"/>
            <a:ext cx="2846201" cy="28231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3608" y="5978383"/>
            <a:ext cx="147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1952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8" name="Picture 7" descr="spike_jon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00" y="336814"/>
            <a:ext cx="2375832" cy="2955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7780" y="336814"/>
            <a:ext cx="125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Spike Jones</a:t>
            </a:r>
            <a:endParaRPr lang="en-US" sz="2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26082877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3-8-12 all-sta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56" y="369724"/>
            <a:ext cx="4359844" cy="58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6148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ronom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94" y="257199"/>
            <a:ext cx="5887608" cy="63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8263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3" y="1093100"/>
            <a:ext cx="3991459" cy="5057599"/>
          </a:xfrm>
          <a:prstGeom prst="rect">
            <a:avLst/>
          </a:prstGeom>
        </p:spPr>
      </p:pic>
      <p:pic>
        <p:nvPicPr>
          <p:cNvPr id="5" name="Picture 4" descr="55-12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20" y="771600"/>
            <a:ext cx="4034324" cy="53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301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on Bil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4" y="257200"/>
            <a:ext cx="8593367" cy="6377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6523" y="450100"/>
            <a:ext cx="379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Billy </a:t>
            </a:r>
            <a:r>
              <a:rPr lang="en-US" sz="20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</a:t>
            </a:r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(then spelled “Eckstein”) </a:t>
            </a:r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high school</a:t>
            </a:r>
            <a:endParaRPr lang="en-US" sz="2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641493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nterhal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56" y="246900"/>
            <a:ext cx="6182330" cy="5525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5831" y="5966021"/>
            <a:ext cx="716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Hugo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Winterhalter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with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Eckstine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in the studio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686227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A 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71" y="192899"/>
            <a:ext cx="6200517" cy="63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178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CA 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71" y="337575"/>
            <a:ext cx="6072169" cy="61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4230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y &amp; Sara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97" y="273274"/>
            <a:ext cx="6452528" cy="62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067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rah &amp; Bil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09" y="176825"/>
            <a:ext cx="6412471" cy="63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1578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rdl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29" y="320618"/>
            <a:ext cx="4624215" cy="62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91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ie-Eckst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7" y="257200"/>
            <a:ext cx="6423868" cy="63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6265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 mik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28" y="241125"/>
            <a:ext cx="5094714" cy="63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974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2" y="353649"/>
            <a:ext cx="7850499" cy="610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0556" y="514400"/>
            <a:ext cx="432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With Count Basie, 1959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4007843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lly+Eckst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45" y="250672"/>
            <a:ext cx="5112152" cy="63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17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th mustac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6" y="1403769"/>
            <a:ext cx="3850857" cy="5277405"/>
          </a:xfrm>
          <a:prstGeom prst="rect">
            <a:avLst/>
          </a:prstGeom>
        </p:spPr>
      </p:pic>
      <p:pic>
        <p:nvPicPr>
          <p:cNvPr id="5" name="Picture 4" descr="Cab calloway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19" y="167116"/>
            <a:ext cx="4122738" cy="5153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5958" y="852289"/>
            <a:ext cx="2222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Billy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1187" y="5464675"/>
            <a:ext cx="170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Cab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732979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y-eckstine-1958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91" y="327391"/>
            <a:ext cx="6232457" cy="62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794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r. B in Pa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73" y="404124"/>
            <a:ext cx="6061166" cy="59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164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 movi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10" y="241124"/>
            <a:ext cx="6298477" cy="64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97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ilips 78 side 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03" y="673707"/>
            <a:ext cx="5192987" cy="51929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696" y="5866694"/>
            <a:ext cx="8794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Featuring Carlos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Monteiro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de Souza &amp; his Orchestra; Baden Powell, guitar, 1960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3261" y="212042"/>
            <a:ext cx="697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The First U.S.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Bossa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Nova Record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0529585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-orpheus-movie-poster-1960-1020252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7" y="150404"/>
            <a:ext cx="4148808" cy="642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9536" y="1520751"/>
            <a:ext cx="3625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“A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Felicidade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” was featured in the 1959 Brazilian film </a:t>
            </a:r>
            <a:r>
              <a:rPr lang="en-US" sz="2400" i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Black Orpheus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, triggering the U.S.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bossa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nova craze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50737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ms ou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4" y="321499"/>
            <a:ext cx="4881615" cy="6198925"/>
          </a:xfrm>
          <a:prstGeom prst="rect">
            <a:avLst/>
          </a:prstGeom>
        </p:spPr>
      </p:pic>
      <p:pic>
        <p:nvPicPr>
          <p:cNvPr id="5" name="Picture 4" descr="Eckstine vega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70" y="607849"/>
            <a:ext cx="1681204" cy="55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7157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ow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2" y="557372"/>
            <a:ext cx="5807935" cy="5909996"/>
          </a:xfrm>
          <a:prstGeom prst="rect">
            <a:avLst/>
          </a:prstGeom>
        </p:spPr>
      </p:pic>
      <p:pic>
        <p:nvPicPr>
          <p:cNvPr id="5" name="Picture 4" descr="Eckstine Motow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41" y="118976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2086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tsta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92" y="450100"/>
            <a:ext cx="6077893" cy="598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493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el the Wa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56" y="1028800"/>
            <a:ext cx="3968619" cy="4050903"/>
          </a:xfrm>
          <a:prstGeom prst="rect">
            <a:avLst/>
          </a:prstGeom>
        </p:spPr>
      </p:pic>
      <p:pic>
        <p:nvPicPr>
          <p:cNvPr id="5" name="Picture 4" descr="Guit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3" y="643001"/>
            <a:ext cx="4019454" cy="54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396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 - Stax yea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01" y="271379"/>
            <a:ext cx="4935751" cy="622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743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ng Crosb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377" y="334229"/>
            <a:ext cx="3221657" cy="4105311"/>
          </a:xfrm>
          <a:prstGeom prst="rect">
            <a:avLst/>
          </a:prstGeom>
        </p:spPr>
      </p:pic>
      <p:pic>
        <p:nvPicPr>
          <p:cNvPr id="6" name="Picture 5" descr="Harlan Lattimo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8" y="334229"/>
            <a:ext cx="4216400" cy="5080000"/>
          </a:xfrm>
          <a:prstGeom prst="rect">
            <a:avLst/>
          </a:prstGeom>
        </p:spPr>
      </p:pic>
      <p:pic>
        <p:nvPicPr>
          <p:cNvPr id="7" name="Picture 6" descr="Pha Terre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4" y="2839535"/>
            <a:ext cx="2984500" cy="387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160" y="6066291"/>
            <a:ext cx="1904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Pha</a:t>
            </a:r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Terrell</a:t>
            </a:r>
            <a:endParaRPr lang="en-US" sz="2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138" y="518058"/>
            <a:ext cx="3518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Harlan </a:t>
            </a:r>
            <a:r>
              <a:rPr lang="en-US" sz="2000" dirty="0" err="1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Lattimore</a:t>
            </a:r>
            <a:endParaRPr lang="en-US" sz="20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6637" y="3509424"/>
            <a:ext cx="111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Bing Crosby</a:t>
            </a:r>
            <a:endParaRPr lang="en-US" sz="2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535902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 B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9" y="176824"/>
            <a:ext cx="7369205" cy="5877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3839" y="6054249"/>
            <a:ext cx="7369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With </a:t>
            </a:r>
            <a:r>
              <a:rPr lang="en-US" sz="2400" dirty="0" err="1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Stax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owner Al Bell and actor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Melvin Van Peebles, early 1970s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856468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8" y="643000"/>
            <a:ext cx="7422320" cy="3881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508" y="4726052"/>
            <a:ext cx="742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Singing “Jelly, Jelly” in an episode of </a:t>
            </a:r>
          </a:p>
          <a:p>
            <a:pPr algn="ctr"/>
            <a:r>
              <a:rPr lang="en-US" sz="2400" i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Sanford &amp; Son </a:t>
            </a:r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(“The Stand-In”) in 1975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1703893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l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40" y="321499"/>
            <a:ext cx="5022153" cy="62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94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ckie Robins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3" y="176824"/>
            <a:ext cx="4399267" cy="6359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6911" y="2041526"/>
            <a:ext cx="352094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On the links with Jackie Robinson during the 1960s</a:t>
            </a:r>
            <a:endParaRPr lang="en-US" sz="2400" b="1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407596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y &amp; Gina - J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18" y="170085"/>
            <a:ext cx="4421274" cy="646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5801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men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33" y="160749"/>
            <a:ext cx="6428820" cy="64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33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75" y="364457"/>
            <a:ext cx="4517739" cy="5691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8675" y="6221028"/>
            <a:ext cx="451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1984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281433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ckstine 1980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49" y="568192"/>
            <a:ext cx="3972630" cy="5015446"/>
          </a:xfrm>
          <a:prstGeom prst="rect">
            <a:avLst/>
          </a:prstGeom>
        </p:spPr>
      </p:pic>
      <p:pic>
        <p:nvPicPr>
          <p:cNvPr id="5" name="Picture 4" descr="Anonymous frie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0" y="1320211"/>
            <a:ext cx="4275081" cy="386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778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nny Car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46" y="225050"/>
            <a:ext cx="6329718" cy="62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802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t 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0" y="498325"/>
            <a:ext cx="5465841" cy="58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082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st fi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48" y="144674"/>
            <a:ext cx="2165308" cy="5925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2874" y="6070323"/>
            <a:ext cx="228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October 1933</a:t>
            </a:r>
            <a:endParaRPr lang="en-US" sz="2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0422" y="5001577"/>
            <a:ext cx="2466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February 1935</a:t>
            </a:r>
            <a:endParaRPr lang="en-US" sz="2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8" name="Picture 7" descr="Baron Bil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2" y="787676"/>
            <a:ext cx="5355776" cy="39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021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3-6 ob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7" y="657236"/>
            <a:ext cx="8263764" cy="52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8552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bop b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2" y="985981"/>
            <a:ext cx="8348629" cy="47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r._B_CVR-1_333475 (1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92" y="289350"/>
            <a:ext cx="4207633" cy="63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874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mmy Myles Orchestra - Myles in front, Eckstine directing, 19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2" y="884125"/>
            <a:ext cx="8313714" cy="4106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962" y="5240452"/>
            <a:ext cx="831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Leading the Tommy Myles Orchestra, 1934</a:t>
            </a:r>
            <a:endParaRPr lang="en-US" sz="2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4533615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2103</TotalTime>
  <Words>322</Words>
  <Application>Microsoft Macintosh PowerPoint</Application>
  <PresentationFormat>On-screen Show (4:3)</PresentationFormat>
  <Paragraphs>52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Origin Jazz 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 Ginell</dc:creator>
  <cp:lastModifiedBy>Cary Ginell</cp:lastModifiedBy>
  <cp:revision>60</cp:revision>
  <dcterms:created xsi:type="dcterms:W3CDTF">2013-05-12T17:29:36Z</dcterms:created>
  <dcterms:modified xsi:type="dcterms:W3CDTF">2013-05-16T04:02:42Z</dcterms:modified>
</cp:coreProperties>
</file>