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6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0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2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4AC0-BDD6-4E7C-9204-6F575AC7578E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71C6-6034-4AA5-9F67-76933F03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Early Bird: The Kansas City Recordings of Charlie Parker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Chuck Haddix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 Damon Label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825" y="2448719"/>
            <a:ext cx="28003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0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4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Bird: The Life and Music </a:t>
            </a:r>
            <a:br>
              <a:rPr lang="en-US" dirty="0" smtClean="0"/>
            </a:br>
            <a:r>
              <a:rPr lang="en-US" dirty="0" smtClean="0"/>
              <a:t>of Charlie Parker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424" y="1600200"/>
            <a:ext cx="30131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1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&amp;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257800" cy="50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2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Jay </a:t>
            </a:r>
            <a:r>
              <a:rPr lang="en-US" dirty="0" err="1" smtClean="0"/>
              <a:t>McShann</a:t>
            </a:r>
            <a:r>
              <a:rPr lang="en-US" dirty="0" smtClean="0"/>
              <a:t> Band in Wichita, 1940</a:t>
            </a:r>
            <a:endParaRPr lang="en-US" dirty="0"/>
          </a:p>
        </p:txBody>
      </p:sp>
      <p:pic>
        <p:nvPicPr>
          <p:cNvPr id="5122" name="Picture 2" descr="H:\BirdManuscriptFiles\Bird_Photos _for_Book\06_bird_mcshann_wichita_(UMKC)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8856" y="1600200"/>
            <a:ext cx="57062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List For RCA Reissue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0853" y="1600200"/>
            <a:ext cx="36622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9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Wichita </a:t>
            </a:r>
            <a:r>
              <a:rPr lang="en-US" dirty="0" smtClean="0"/>
              <a:t>Session Sign-in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wichita-sign-in-sheet-(higginson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193839" cy="50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Wichita Set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wichita-setlist-(higginson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35549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Margie and I’m Getting Sentimental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594" y="2431314"/>
            <a:ext cx="5656811" cy="286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For </a:t>
            </a:r>
            <a:r>
              <a:rPr lang="en-US" dirty="0" err="1" smtClean="0"/>
              <a:t>Tootie’s</a:t>
            </a:r>
            <a:r>
              <a:rPr lang="en-US" dirty="0" smtClean="0"/>
              <a:t> Mayfair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690678" cy="328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0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52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Early Bird: The Kansas City Recordings of Charlie Parker</vt:lpstr>
      <vt:lpstr>Bird: The Life and Music  of Charlie Parker</vt:lpstr>
      <vt:lpstr>Honey &amp; Body</vt:lpstr>
      <vt:lpstr>Jay McShann Band in Wichita, 1940</vt:lpstr>
      <vt:lpstr>Set List For RCA Reissue</vt:lpstr>
      <vt:lpstr>Wichita Session Sign-in Sheet</vt:lpstr>
      <vt:lpstr>Wichita Set List</vt:lpstr>
      <vt:lpstr>Margie and I’m Getting Sentimental</vt:lpstr>
      <vt:lpstr>Ad For Tootie’s Mayfair</vt:lpstr>
      <vt:lpstr>Vic Damon Label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Haddix, Charles J.</dc:creator>
  <cp:lastModifiedBy>Henges</cp:lastModifiedBy>
  <cp:revision>13</cp:revision>
  <dcterms:created xsi:type="dcterms:W3CDTF">2013-05-15T16:10:36Z</dcterms:created>
  <dcterms:modified xsi:type="dcterms:W3CDTF">2013-05-16T04:57:13Z</dcterms:modified>
</cp:coreProperties>
</file>