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32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7" r:id="rId51"/>
    <p:sldId id="308" r:id="rId52"/>
    <p:sldId id="309" r:id="rId53"/>
    <p:sldId id="306" r:id="rId54"/>
    <p:sldId id="311" r:id="rId55"/>
    <p:sldId id="312" r:id="rId56"/>
    <p:sldId id="313" r:id="rId57"/>
    <p:sldId id="314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15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96" autoAdjust="0"/>
    <p:restoredTop sz="86334" autoAdjust="0"/>
  </p:normalViewPr>
  <p:slideViewPr>
    <p:cSldViewPr>
      <p:cViewPr varScale="1">
        <p:scale>
          <a:sx n="67" d="100"/>
          <a:sy n="67" d="100"/>
        </p:scale>
        <p:origin x="-7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8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D225-C307-4D76-A6F4-9C31B59D4655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C9F7-75E1-4B27-BC11-E51AA1A36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D225-C307-4D76-A6F4-9C31B59D4655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C9F7-75E1-4B27-BC11-E51AA1A36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D225-C307-4D76-A6F4-9C31B59D4655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C9F7-75E1-4B27-BC11-E51AA1A36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D225-C307-4D76-A6F4-9C31B59D4655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C9F7-75E1-4B27-BC11-E51AA1A36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D225-C307-4D76-A6F4-9C31B59D4655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C9F7-75E1-4B27-BC11-E51AA1A36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D225-C307-4D76-A6F4-9C31B59D4655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C9F7-75E1-4B27-BC11-E51AA1A36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D225-C307-4D76-A6F4-9C31B59D4655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C9F7-75E1-4B27-BC11-E51AA1A36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D225-C307-4D76-A6F4-9C31B59D4655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C9F7-75E1-4B27-BC11-E51AA1A36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D225-C307-4D76-A6F4-9C31B59D4655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C9F7-75E1-4B27-BC11-E51AA1A36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D225-C307-4D76-A6F4-9C31B59D4655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C9F7-75E1-4B27-BC11-E51AA1A36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D225-C307-4D76-A6F4-9C31B59D4655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9C9F7-75E1-4B27-BC11-E51AA1A36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FD225-C307-4D76-A6F4-9C31B59D4655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9C9F7-75E1-4B27-BC11-E51AA1A36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Street &amp; Vine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 dirty="0" smtClean="0"/>
              <a:t>KANSAS CITY BLUES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 Street Rag Bowman Jenkins danc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4839" y="152400"/>
            <a:ext cx="491648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 Street Rag Bowman Ft Wor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0" y="114300"/>
            <a:ext cx="5080000" cy="6629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 E Lee orch (UMKC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nt-Basie-9201255-1-4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381000"/>
            <a:ext cx="5638800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609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COUNT BASIE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715000"/>
            <a:ext cx="5486400" cy="457200"/>
          </a:xfrm>
        </p:spPr>
        <p:txBody>
          <a:bodyPr/>
          <a:lstStyle/>
          <a:p>
            <a:r>
              <a:rPr lang="en-US" dirty="0" smtClean="0"/>
              <a:t>                              Jimmy Rushing</a:t>
            </a:r>
            <a:endParaRPr lang="en-US" dirty="0"/>
          </a:p>
        </p:txBody>
      </p:sp>
      <p:pic>
        <p:nvPicPr>
          <p:cNvPr id="5" name="Picture Placeholder 4" descr="Jimmy Rushing (i)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577" r="1577"/>
          <a:stretch>
            <a:fillRect/>
          </a:stretch>
        </p:blipFill>
        <p:spPr>
          <a:xfrm>
            <a:off x="1143000" y="125809"/>
            <a:ext cx="7249055" cy="54367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1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ra Taylor swing sing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9454" y="1"/>
            <a:ext cx="4994746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5943600"/>
            <a:ext cx="294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MYRA TAYLOR, “swing singer”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Wilbert Harrison 45 Kansas City c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0" y="1524000"/>
            <a:ext cx="4953000" cy="5037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l -- Havana Inn ad (KC Mecca p14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9134" y="914400"/>
            <a:ext cx="7133352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 E Lee 78 down-home-syncopated-blues[1]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457200"/>
            <a:ext cx="59436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y C. Hyers 18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0099" y="0"/>
            <a:ext cx="42238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C Sun 1923-11-30 Moten records OKeh Ada Brown Mary Bradfo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33248"/>
            <a:ext cx="8305800" cy="5305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60198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Bennie </a:t>
            </a:r>
            <a:r>
              <a:rPr lang="en-US" dirty="0" err="1" smtClean="0"/>
              <a:t>Moten’s</a:t>
            </a:r>
            <a:r>
              <a:rPr lang="en-US" dirty="0" smtClean="0"/>
              <a:t> Kansas City </a:t>
            </a:r>
            <a:r>
              <a:rPr lang="en-US" dirty="0" err="1" smtClean="0"/>
              <a:t>Orc</a:t>
            </a:r>
            <a:r>
              <a:rPr lang="en-US" dirty="0" smtClean="0"/>
              <a:t> </a:t>
            </a:r>
            <a:r>
              <a:rPr lang="en-US" dirty="0" err="1" smtClean="0"/>
              <a:t>hestra</a:t>
            </a:r>
            <a:r>
              <a:rPr lang="en-US" dirty="0" smtClean="0"/>
              <a:t> with </a:t>
            </a:r>
            <a:r>
              <a:rPr lang="en-US" dirty="0" err="1" smtClean="0"/>
              <a:t>Ada</a:t>
            </a:r>
            <a:r>
              <a:rPr lang="en-US" dirty="0" smtClean="0"/>
              <a:t> Brown </a:t>
            </a:r>
          </a:p>
          <a:p>
            <a:r>
              <a:rPr lang="en-US" dirty="0" smtClean="0"/>
              <a:t>                 and Mary Bradley – recorded for </a:t>
            </a:r>
            <a:r>
              <a:rPr lang="en-US" dirty="0" err="1" smtClean="0"/>
              <a:t>Okeh</a:t>
            </a:r>
            <a:r>
              <a:rPr lang="en-US" dirty="0" smtClean="0"/>
              <a:t> in 1923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sas City Blues CD Docum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1" y="228601"/>
            <a:ext cx="6248400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1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1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IMG_444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1792287" y="612774"/>
            <a:ext cx="6802968" cy="510222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1200"/>
            <a:ext cx="5486400" cy="609600"/>
          </a:xfrm>
        </p:spPr>
        <p:txBody>
          <a:bodyPr/>
          <a:lstStyle/>
          <a:p>
            <a:r>
              <a:rPr lang="en-US" dirty="0" smtClean="0"/>
              <a:t>                          </a:t>
            </a:r>
            <a:r>
              <a:rPr lang="en-US" sz="1800" dirty="0" smtClean="0"/>
              <a:t>WALTER BROWN, vocalist with JAY </a:t>
            </a:r>
            <a:r>
              <a:rPr lang="en-US" sz="1800" dirty="0" err="1" smtClean="0"/>
              <a:t>McSHANN</a:t>
            </a:r>
            <a:endParaRPr lang="en-US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IMG_423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1" y="-26604"/>
            <a:ext cx="7772400" cy="673220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791200"/>
            <a:ext cx="5141912" cy="533400"/>
          </a:xfrm>
        </p:spPr>
        <p:txBody>
          <a:bodyPr/>
          <a:lstStyle/>
          <a:p>
            <a:r>
              <a:rPr lang="en-US" dirty="0" smtClean="0"/>
              <a:t>                        Everett (Joshua) Johnson</a:t>
            </a:r>
            <a:endParaRPr lang="en-US" dirty="0"/>
          </a:p>
        </p:txBody>
      </p:sp>
      <p:pic>
        <p:nvPicPr>
          <p:cNvPr id="5" name="Picture Placeholder 4" descr="IMG_444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1792288" y="612774"/>
            <a:ext cx="5486400" cy="47974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5367338"/>
            <a:ext cx="5526088" cy="1109662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bert Harrison 78 Kansas Ci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762000"/>
            <a:ext cx="74168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IMG_420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612774"/>
            <a:ext cx="7086600" cy="54832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rest Syk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799" y="0"/>
            <a:ext cx="5105058" cy="6172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6324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FORREST C. SYKES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1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temouth Moore Palace Sat N Sun M ca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6975" y="0"/>
            <a:ext cx="51100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 KC Loving (UMKC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228600"/>
            <a:ext cx="6324600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4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mps 1947 labe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3664" y="228600"/>
            <a:ext cx="544068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C (1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9330" y="0"/>
            <a:ext cx="526533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38200" y="-304800"/>
            <a:ext cx="12115800" cy="84582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-685800"/>
            <a:ext cx="5143500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ttle-Willie-Littlefield LP-KC-Lov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323545"/>
            <a:ext cx="6190598" cy="615345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638800"/>
            <a:ext cx="5486400" cy="457200"/>
          </a:xfrm>
        </p:spPr>
        <p:txBody>
          <a:bodyPr/>
          <a:lstStyle/>
          <a:p>
            <a:r>
              <a:rPr lang="en-US" dirty="0" smtClean="0"/>
              <a:t>              GEORGE “HARMONICA” SMITH</a:t>
            </a:r>
            <a:endParaRPr lang="en-US" dirty="0"/>
          </a:p>
        </p:txBody>
      </p:sp>
      <p:pic>
        <p:nvPicPr>
          <p:cNvPr id="5" name="Picture Placeholder 4" descr="George Harmonica Smith (i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872" b="1872"/>
          <a:stretch>
            <a:fillRect/>
          </a:stretch>
        </p:blipFill>
        <p:spPr>
          <a:xfrm>
            <a:off x="1371601" y="297260"/>
            <a:ext cx="6410854" cy="480814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l -- Orchid Room ad BC Kynard (KC Mecca p19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352433"/>
            <a:ext cx="6741232" cy="604836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C (1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9330" y="0"/>
            <a:ext cx="526533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 Rowe 45 Smok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C (1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85" y="0"/>
            <a:ext cx="89328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C (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795" y="0"/>
            <a:ext cx="89324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lph Bass JO-3426-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7588" y="0"/>
            <a:ext cx="472882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C (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795" y="0"/>
            <a:ext cx="89324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C (1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9454" y="0"/>
            <a:ext cx="52650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1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C (1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9454" y="0"/>
            <a:ext cx="52650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razy Kats LP (e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bulous Silver Tones 45 Dimples 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457200"/>
            <a:ext cx="6248400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rry Emmet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340895"/>
            <a:ext cx="6827520" cy="628850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1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rry-leiber-elvis-presley-mike-stoll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5845" y="914400"/>
            <a:ext cx="7266016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1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1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ky Enois 45 Kansas Ci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fender 1928-3-17 Jim Jackson's Kansas City (full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8429" y="0"/>
            <a:ext cx="5187142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65</Words>
  <Application>Microsoft Office PowerPoint</Application>
  <PresentationFormat>On-screen Show (4:3)</PresentationFormat>
  <Paragraphs>11</Paragraphs>
  <Slides>74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12th Street &amp; Vine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                              Jimmy Rushing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                        Everett (Joshua) Johnson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              GEORGE “HARMONICA” SMITH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12th Street &amp; Vine</dc:title>
  <dc:creator>Brenda_2</dc:creator>
  <cp:lastModifiedBy>Brenda_2</cp:lastModifiedBy>
  <cp:revision>38</cp:revision>
  <dcterms:created xsi:type="dcterms:W3CDTF">2013-05-17T09:21:52Z</dcterms:created>
  <dcterms:modified xsi:type="dcterms:W3CDTF">2013-05-17T11:56:20Z</dcterms:modified>
</cp:coreProperties>
</file>