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0" r:id="rId5"/>
    <p:sldId id="264" r:id="rId6"/>
    <p:sldId id="258" r:id="rId7"/>
    <p:sldId id="265" r:id="rId8"/>
    <p:sldId id="257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3" r:id="rId18"/>
    <p:sldId id="274" r:id="rId19"/>
    <p:sldId id="275" r:id="rId20"/>
    <p:sldId id="276" r:id="rId21"/>
    <p:sldId id="277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image" Target="../media/image3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8FA58-1A28-428B-897B-EDC8F683F70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47658B-8F7E-4DAA-B227-6CFA952B4226}">
      <dgm:prSet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Bookman Old Style" pitchFamily="18" charset="0"/>
            </a:rPr>
            <a:t>ARC</a:t>
          </a:r>
          <a:endParaRPr lang="en-US" dirty="0">
            <a:solidFill>
              <a:srgbClr val="002060"/>
            </a:solidFill>
            <a:latin typeface="Bookman Old Style" pitchFamily="18" charset="0"/>
          </a:endParaRPr>
        </a:p>
      </dgm:t>
    </dgm:pt>
    <dgm:pt modelId="{40B0EA38-3C34-4287-8B5B-7A7D8DB19F8C}" type="parTrans" cxnId="{E306F405-5F86-4C81-8D56-0E72EBDBDB4F}">
      <dgm:prSet/>
      <dgm:spPr/>
      <dgm:t>
        <a:bodyPr/>
        <a:lstStyle/>
        <a:p>
          <a:endParaRPr lang="en-US"/>
        </a:p>
      </dgm:t>
    </dgm:pt>
    <dgm:pt modelId="{BEE9A665-3DB8-4296-B9AD-9506FE2255C6}" type="sibTrans" cxnId="{E306F405-5F86-4C81-8D56-0E72EBDBDB4F}">
      <dgm:prSet/>
      <dgm:spPr/>
      <dgm:t>
        <a:bodyPr/>
        <a:lstStyle/>
        <a:p>
          <a:endParaRPr lang="en-US"/>
        </a:p>
      </dgm:t>
    </dgm:pt>
    <dgm:pt modelId="{92C7BF68-B932-4823-8E15-37C8C4035AB5}">
      <dgm:prSet phldrT="[Text]" phldr="1"/>
      <dgm:spPr/>
      <dgm:t>
        <a:bodyPr/>
        <a:lstStyle/>
        <a:p>
          <a:endParaRPr lang="en-US"/>
        </a:p>
      </dgm:t>
    </dgm:pt>
    <dgm:pt modelId="{4FD079A8-3527-42FE-B217-07F6692C9861}" type="parTrans" cxnId="{EA61CC7A-46D4-4887-ABD6-154A92771DB8}">
      <dgm:prSet/>
      <dgm:spPr/>
      <dgm:t>
        <a:bodyPr/>
        <a:lstStyle/>
        <a:p>
          <a:endParaRPr lang="en-US"/>
        </a:p>
      </dgm:t>
    </dgm:pt>
    <dgm:pt modelId="{27D48F97-158B-4E38-A61D-87F70855772A}" type="sibTrans" cxnId="{EA61CC7A-46D4-4887-ABD6-154A92771DB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2DD89042-EADB-40F6-BB6E-CE6224ABCAEF}">
      <dgm:prSet phldrT="[Text]" phldr="1"/>
      <dgm:spPr/>
      <dgm:t>
        <a:bodyPr/>
        <a:lstStyle/>
        <a:p>
          <a:endParaRPr lang="en-US"/>
        </a:p>
      </dgm:t>
    </dgm:pt>
    <dgm:pt modelId="{6569C3DC-FA1E-45A0-B13A-9FB44528E281}" type="parTrans" cxnId="{67A05482-BA91-42C3-8275-1AD9D50B26ED}">
      <dgm:prSet/>
      <dgm:spPr/>
      <dgm:t>
        <a:bodyPr/>
        <a:lstStyle/>
        <a:p>
          <a:endParaRPr lang="en-US"/>
        </a:p>
      </dgm:t>
    </dgm:pt>
    <dgm:pt modelId="{05BAA6EE-8977-4DEE-9728-8A92D671974A}" type="sibTrans" cxnId="{67A05482-BA91-42C3-8275-1AD9D50B26E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CE3DF1E-EFC9-4752-803E-BC3DF3EA33FD}">
      <dgm:prSet phldrT="[Text]" phldr="1"/>
      <dgm:spPr/>
      <dgm:t>
        <a:bodyPr/>
        <a:lstStyle/>
        <a:p>
          <a:endParaRPr lang="en-US"/>
        </a:p>
      </dgm:t>
    </dgm:pt>
    <dgm:pt modelId="{60A82D74-A561-4F0D-A3AF-0C9EDF76E954}" type="parTrans" cxnId="{0D275792-446F-4B6E-8BBF-92FA88AF2EC7}">
      <dgm:prSet/>
      <dgm:spPr/>
      <dgm:t>
        <a:bodyPr/>
        <a:lstStyle/>
        <a:p>
          <a:endParaRPr lang="en-US"/>
        </a:p>
      </dgm:t>
    </dgm:pt>
    <dgm:pt modelId="{819AAD70-5414-4F12-A06E-AD2D11F0EDCB}" type="sibTrans" cxnId="{0D275792-446F-4B6E-8BBF-92FA88AF2EC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EFE2FF-882C-40B5-A257-A4FAE24042F5}" type="pres">
      <dgm:prSet presAssocID="{4D68FA58-1A28-428B-897B-EDC8F683F7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2006444-D16C-40DD-ADBF-EF6F8A31F263}" type="pres">
      <dgm:prSet presAssocID="{4D68FA58-1A28-428B-897B-EDC8F683F705}" presName="Name1" presStyleCnt="0"/>
      <dgm:spPr/>
    </dgm:pt>
    <dgm:pt modelId="{05183980-F9AE-4C2D-86AA-58C05554F225}" type="pres">
      <dgm:prSet presAssocID="{BEE9A665-3DB8-4296-B9AD-9506FE2255C6}" presName="picture_1" presStyleCnt="0"/>
      <dgm:spPr/>
    </dgm:pt>
    <dgm:pt modelId="{96693313-63DE-4AED-97EC-51CC614A0201}" type="pres">
      <dgm:prSet presAssocID="{BEE9A665-3DB8-4296-B9AD-9506FE2255C6}" presName="pictureRepeatNode" presStyleLbl="alignImgPlace1" presStyleIdx="0" presStyleCnt="4" custScaleX="69579" custScaleY="64641" custLinFactNeighborX="13245" custLinFactNeighborY="-2951"/>
      <dgm:spPr/>
      <dgm:t>
        <a:bodyPr/>
        <a:lstStyle/>
        <a:p>
          <a:endParaRPr lang="en-US"/>
        </a:p>
      </dgm:t>
    </dgm:pt>
    <dgm:pt modelId="{712D1171-CFDC-429C-A7CB-C2AB971A82BB}" type="pres">
      <dgm:prSet presAssocID="{0E47658B-8F7E-4DAA-B227-6CFA952B4226}" presName="text_1" presStyleLbl="node1" presStyleIdx="0" presStyleCnt="0" custLinFactNeighborX="21641" custLinFactNeighborY="-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1B71C-A566-43B0-A743-B0462FEBA4AF}" type="pres">
      <dgm:prSet presAssocID="{27D48F97-158B-4E38-A61D-87F70855772A}" presName="picture_2" presStyleCnt="0"/>
      <dgm:spPr/>
    </dgm:pt>
    <dgm:pt modelId="{CCB86525-955B-4CB9-9644-1CD632FDD302}" type="pres">
      <dgm:prSet presAssocID="{27D48F97-158B-4E38-A61D-87F70855772A}" presName="pictureRepeatNode" presStyleLbl="alignImgPlace1" presStyleIdx="1" presStyleCnt="4" custScaleX="118812" custScaleY="120962"/>
      <dgm:spPr/>
      <dgm:t>
        <a:bodyPr/>
        <a:lstStyle/>
        <a:p>
          <a:endParaRPr lang="en-US"/>
        </a:p>
      </dgm:t>
    </dgm:pt>
    <dgm:pt modelId="{565B2E2B-AC92-4CFB-933C-96DA0CABD314}" type="pres">
      <dgm:prSet presAssocID="{92C7BF68-B932-4823-8E15-37C8C4035AB5}" presName="line_2" presStyleLbl="parChTrans1D1" presStyleIdx="0" presStyleCnt="3" custFlipVert="1" custSzY="304800" custScaleX="77865" custLinFactY="533078" custLinFactNeighborX="28956" custLinFactNeighborY="600000"/>
      <dgm:spPr/>
    </dgm:pt>
    <dgm:pt modelId="{B1AF54F5-0F78-49F2-885C-5EE0BB271DBA}" type="pres">
      <dgm:prSet presAssocID="{92C7BF68-B932-4823-8E15-37C8C4035AB5}" presName="textparent_2" presStyleLbl="node1" presStyleIdx="0" presStyleCnt="0"/>
      <dgm:spPr/>
    </dgm:pt>
    <dgm:pt modelId="{7C225D36-A203-49EB-9A2A-417CBD0E412D}" type="pres">
      <dgm:prSet presAssocID="{92C7BF68-B932-4823-8E15-37C8C4035AB5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40BDF-4364-47FD-8FD6-0AA544AB3ABA}" type="pres">
      <dgm:prSet presAssocID="{05BAA6EE-8977-4DEE-9728-8A92D671974A}" presName="picture_3" presStyleCnt="0"/>
      <dgm:spPr/>
    </dgm:pt>
    <dgm:pt modelId="{062C27AE-5824-48B0-BC38-B11AF250B3D2}" type="pres">
      <dgm:prSet presAssocID="{05BAA6EE-8977-4DEE-9728-8A92D671974A}" presName="pictureRepeatNode" presStyleLbl="alignImgPlace1" presStyleIdx="2" presStyleCnt="4" custScaleX="115122" custScaleY="111741"/>
      <dgm:spPr/>
      <dgm:t>
        <a:bodyPr/>
        <a:lstStyle/>
        <a:p>
          <a:endParaRPr lang="en-US"/>
        </a:p>
      </dgm:t>
    </dgm:pt>
    <dgm:pt modelId="{41EA9843-30C3-408D-AB6B-D79D52FC9246}" type="pres">
      <dgm:prSet presAssocID="{2DD89042-EADB-40F6-BB6E-CE6224ABCAEF}" presName="line_3" presStyleLbl="parChTrans1D1" presStyleIdx="1" presStyleCnt="3"/>
      <dgm:spPr/>
    </dgm:pt>
    <dgm:pt modelId="{110D22B3-B0F9-4392-99E3-BA313BBD03E3}" type="pres">
      <dgm:prSet presAssocID="{2DD89042-EADB-40F6-BB6E-CE6224ABCAEF}" presName="textparent_3" presStyleLbl="node1" presStyleIdx="0" presStyleCnt="0"/>
      <dgm:spPr/>
    </dgm:pt>
    <dgm:pt modelId="{9AA08827-A59C-4A9B-95E2-CD9D52CD2940}" type="pres">
      <dgm:prSet presAssocID="{2DD89042-EADB-40F6-BB6E-CE6224ABCAEF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13122-C901-426F-9019-F3EF85853C44}" type="pres">
      <dgm:prSet presAssocID="{819AAD70-5414-4F12-A06E-AD2D11F0EDCB}" presName="picture_4" presStyleCnt="0"/>
      <dgm:spPr/>
    </dgm:pt>
    <dgm:pt modelId="{36DAB9CF-921B-4C38-84BA-34C0044F520F}" type="pres">
      <dgm:prSet presAssocID="{819AAD70-5414-4F12-A06E-AD2D11F0EDCB}" presName="pictureRepeatNode" presStyleLbl="alignImgPlace1" presStyleIdx="3" presStyleCnt="4" custScaleX="124692" custScaleY="114763" custLinFactX="-19451" custLinFactNeighborX="-100000" custLinFactNeighborY="39795"/>
      <dgm:spPr/>
      <dgm:t>
        <a:bodyPr/>
        <a:lstStyle/>
        <a:p>
          <a:endParaRPr lang="en-US"/>
        </a:p>
      </dgm:t>
    </dgm:pt>
    <dgm:pt modelId="{4EE67197-3299-4A44-B546-E4D7BE3276E4}" type="pres">
      <dgm:prSet presAssocID="{ACE3DF1E-EFC9-4752-803E-BC3DF3EA33FD}" presName="line_4" presStyleLbl="parChTrans1D1" presStyleIdx="2" presStyleCnt="3" custSzY="1005520" custScaleX="62558" custLinFactY="-664589" custLinFactNeighborX="-556" custLinFactNeighborY="-700000"/>
      <dgm:spPr/>
    </dgm:pt>
    <dgm:pt modelId="{8E917642-86AC-450D-B2A7-9BD48D31D209}" type="pres">
      <dgm:prSet presAssocID="{ACE3DF1E-EFC9-4752-803E-BC3DF3EA33FD}" presName="textparent_4" presStyleLbl="node1" presStyleIdx="0" presStyleCnt="0"/>
      <dgm:spPr/>
    </dgm:pt>
    <dgm:pt modelId="{85923758-6E11-45D7-99F6-D28ADDADF0D3}" type="pres">
      <dgm:prSet presAssocID="{ACE3DF1E-EFC9-4752-803E-BC3DF3EA33FD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06F405-5F86-4C81-8D56-0E72EBDBDB4F}" srcId="{4D68FA58-1A28-428B-897B-EDC8F683F705}" destId="{0E47658B-8F7E-4DAA-B227-6CFA952B4226}" srcOrd="0" destOrd="0" parTransId="{40B0EA38-3C34-4287-8B5B-7A7D8DB19F8C}" sibTransId="{BEE9A665-3DB8-4296-B9AD-9506FE2255C6}"/>
    <dgm:cxn modelId="{48BAFFE4-70BB-43D4-B368-CD0389373626}" type="presOf" srcId="{05BAA6EE-8977-4DEE-9728-8A92D671974A}" destId="{062C27AE-5824-48B0-BC38-B11AF250B3D2}" srcOrd="0" destOrd="0" presId="urn:microsoft.com/office/officeart/2008/layout/CircularPictureCallout"/>
    <dgm:cxn modelId="{9E4B3A6C-7DF3-48FB-A487-0F3C5C22231F}" type="presOf" srcId="{BEE9A665-3DB8-4296-B9AD-9506FE2255C6}" destId="{96693313-63DE-4AED-97EC-51CC614A0201}" srcOrd="0" destOrd="0" presId="urn:microsoft.com/office/officeart/2008/layout/CircularPictureCallout"/>
    <dgm:cxn modelId="{02012B4C-3314-40AB-9AFB-68E2C01BBC78}" type="presOf" srcId="{0E47658B-8F7E-4DAA-B227-6CFA952B4226}" destId="{712D1171-CFDC-429C-A7CB-C2AB971A82BB}" srcOrd="0" destOrd="0" presId="urn:microsoft.com/office/officeart/2008/layout/CircularPictureCallout"/>
    <dgm:cxn modelId="{DCE1A991-1EBB-4A1D-BC78-BDB6F8792DC1}" type="presOf" srcId="{2DD89042-EADB-40F6-BB6E-CE6224ABCAEF}" destId="{9AA08827-A59C-4A9B-95E2-CD9D52CD2940}" srcOrd="0" destOrd="0" presId="urn:microsoft.com/office/officeart/2008/layout/CircularPictureCallout"/>
    <dgm:cxn modelId="{441A037D-FD4D-48B9-8089-EB7CF490DDD6}" type="presOf" srcId="{819AAD70-5414-4F12-A06E-AD2D11F0EDCB}" destId="{36DAB9CF-921B-4C38-84BA-34C0044F520F}" srcOrd="0" destOrd="0" presId="urn:microsoft.com/office/officeart/2008/layout/CircularPictureCallout"/>
    <dgm:cxn modelId="{0D275792-446F-4B6E-8BBF-92FA88AF2EC7}" srcId="{4D68FA58-1A28-428B-897B-EDC8F683F705}" destId="{ACE3DF1E-EFC9-4752-803E-BC3DF3EA33FD}" srcOrd="3" destOrd="0" parTransId="{60A82D74-A561-4F0D-A3AF-0C9EDF76E954}" sibTransId="{819AAD70-5414-4F12-A06E-AD2D11F0EDCB}"/>
    <dgm:cxn modelId="{0E491413-BA05-4065-AB79-9CECE2C686B7}" type="presOf" srcId="{4D68FA58-1A28-428B-897B-EDC8F683F705}" destId="{ADEFE2FF-882C-40B5-A257-A4FAE24042F5}" srcOrd="0" destOrd="0" presId="urn:microsoft.com/office/officeart/2008/layout/CircularPictureCallout"/>
    <dgm:cxn modelId="{EA61CC7A-46D4-4887-ABD6-154A92771DB8}" srcId="{4D68FA58-1A28-428B-897B-EDC8F683F705}" destId="{92C7BF68-B932-4823-8E15-37C8C4035AB5}" srcOrd="1" destOrd="0" parTransId="{4FD079A8-3527-42FE-B217-07F6692C9861}" sibTransId="{27D48F97-158B-4E38-A61D-87F70855772A}"/>
    <dgm:cxn modelId="{67A05482-BA91-42C3-8275-1AD9D50B26ED}" srcId="{4D68FA58-1A28-428B-897B-EDC8F683F705}" destId="{2DD89042-EADB-40F6-BB6E-CE6224ABCAEF}" srcOrd="2" destOrd="0" parTransId="{6569C3DC-FA1E-45A0-B13A-9FB44528E281}" sibTransId="{05BAA6EE-8977-4DEE-9728-8A92D671974A}"/>
    <dgm:cxn modelId="{9816DA35-516C-4B6E-BCD3-5FA4A85BB8D7}" type="presOf" srcId="{27D48F97-158B-4E38-A61D-87F70855772A}" destId="{CCB86525-955B-4CB9-9644-1CD632FDD302}" srcOrd="0" destOrd="0" presId="urn:microsoft.com/office/officeart/2008/layout/CircularPictureCallout"/>
    <dgm:cxn modelId="{64D83A03-DE62-4B35-B56F-57354CC97D31}" type="presOf" srcId="{92C7BF68-B932-4823-8E15-37C8C4035AB5}" destId="{7C225D36-A203-49EB-9A2A-417CBD0E412D}" srcOrd="0" destOrd="0" presId="urn:microsoft.com/office/officeart/2008/layout/CircularPictureCallout"/>
    <dgm:cxn modelId="{53987DAD-CBA6-45E8-97BB-810FD2C3E7CD}" type="presOf" srcId="{ACE3DF1E-EFC9-4752-803E-BC3DF3EA33FD}" destId="{85923758-6E11-45D7-99F6-D28ADDADF0D3}" srcOrd="0" destOrd="0" presId="urn:microsoft.com/office/officeart/2008/layout/CircularPictureCallout"/>
    <dgm:cxn modelId="{4244BD1B-DB8C-452F-B777-86A19AA1583A}" type="presParOf" srcId="{ADEFE2FF-882C-40B5-A257-A4FAE24042F5}" destId="{A2006444-D16C-40DD-ADBF-EF6F8A31F263}" srcOrd="0" destOrd="0" presId="urn:microsoft.com/office/officeart/2008/layout/CircularPictureCallout"/>
    <dgm:cxn modelId="{EE51B887-1C24-44F3-811E-5A9C9CE4A6CA}" type="presParOf" srcId="{A2006444-D16C-40DD-ADBF-EF6F8A31F263}" destId="{05183980-F9AE-4C2D-86AA-58C05554F225}" srcOrd="0" destOrd="0" presId="urn:microsoft.com/office/officeart/2008/layout/CircularPictureCallout"/>
    <dgm:cxn modelId="{FB731E1F-C99B-464C-91AD-9A84F7F320A0}" type="presParOf" srcId="{05183980-F9AE-4C2D-86AA-58C05554F225}" destId="{96693313-63DE-4AED-97EC-51CC614A0201}" srcOrd="0" destOrd="0" presId="urn:microsoft.com/office/officeart/2008/layout/CircularPictureCallout"/>
    <dgm:cxn modelId="{AE78C48A-065F-4077-AAA1-1BEB90EA790B}" type="presParOf" srcId="{A2006444-D16C-40DD-ADBF-EF6F8A31F263}" destId="{712D1171-CFDC-429C-A7CB-C2AB971A82BB}" srcOrd="1" destOrd="0" presId="urn:microsoft.com/office/officeart/2008/layout/CircularPictureCallout"/>
    <dgm:cxn modelId="{3ED3A562-976C-4D37-B19B-FBD12E3DA458}" type="presParOf" srcId="{A2006444-D16C-40DD-ADBF-EF6F8A31F263}" destId="{1491B71C-A566-43B0-A743-B0462FEBA4AF}" srcOrd="2" destOrd="0" presId="urn:microsoft.com/office/officeart/2008/layout/CircularPictureCallout"/>
    <dgm:cxn modelId="{C08F01F4-BFB4-401C-AB00-C4DAFC0B6353}" type="presParOf" srcId="{1491B71C-A566-43B0-A743-B0462FEBA4AF}" destId="{CCB86525-955B-4CB9-9644-1CD632FDD302}" srcOrd="0" destOrd="0" presId="urn:microsoft.com/office/officeart/2008/layout/CircularPictureCallout"/>
    <dgm:cxn modelId="{A7DB33EF-EA9B-4E44-8216-317F24E9D579}" type="presParOf" srcId="{A2006444-D16C-40DD-ADBF-EF6F8A31F263}" destId="{565B2E2B-AC92-4CFB-933C-96DA0CABD314}" srcOrd="3" destOrd="0" presId="urn:microsoft.com/office/officeart/2008/layout/CircularPictureCallout"/>
    <dgm:cxn modelId="{B98B5347-F011-41D4-B3F2-7F42A393456D}" type="presParOf" srcId="{A2006444-D16C-40DD-ADBF-EF6F8A31F263}" destId="{B1AF54F5-0F78-49F2-885C-5EE0BB271DBA}" srcOrd="4" destOrd="0" presId="urn:microsoft.com/office/officeart/2008/layout/CircularPictureCallout"/>
    <dgm:cxn modelId="{ED4421EA-E16B-43C5-8DCA-550395D5894E}" type="presParOf" srcId="{B1AF54F5-0F78-49F2-885C-5EE0BB271DBA}" destId="{7C225D36-A203-49EB-9A2A-417CBD0E412D}" srcOrd="0" destOrd="0" presId="urn:microsoft.com/office/officeart/2008/layout/CircularPictureCallout"/>
    <dgm:cxn modelId="{D45C4A67-A6D3-4DD5-AA6A-038CFC3D62FE}" type="presParOf" srcId="{A2006444-D16C-40DD-ADBF-EF6F8A31F263}" destId="{7E140BDF-4364-47FD-8FD6-0AA544AB3ABA}" srcOrd="5" destOrd="0" presId="urn:microsoft.com/office/officeart/2008/layout/CircularPictureCallout"/>
    <dgm:cxn modelId="{CACA7C3F-62BA-4A4A-BB5C-74B49F36472E}" type="presParOf" srcId="{7E140BDF-4364-47FD-8FD6-0AA544AB3ABA}" destId="{062C27AE-5824-48B0-BC38-B11AF250B3D2}" srcOrd="0" destOrd="0" presId="urn:microsoft.com/office/officeart/2008/layout/CircularPictureCallout"/>
    <dgm:cxn modelId="{E7F2E9FA-C355-4D0C-9EBB-F89DD70AEC8E}" type="presParOf" srcId="{A2006444-D16C-40DD-ADBF-EF6F8A31F263}" destId="{41EA9843-30C3-408D-AB6B-D79D52FC9246}" srcOrd="6" destOrd="0" presId="urn:microsoft.com/office/officeart/2008/layout/CircularPictureCallout"/>
    <dgm:cxn modelId="{07909C92-E9BF-4BC3-AB8A-5DCCCA1650D1}" type="presParOf" srcId="{A2006444-D16C-40DD-ADBF-EF6F8A31F263}" destId="{110D22B3-B0F9-4392-99E3-BA313BBD03E3}" srcOrd="7" destOrd="0" presId="urn:microsoft.com/office/officeart/2008/layout/CircularPictureCallout"/>
    <dgm:cxn modelId="{8772A449-EBC6-4285-8BDE-81A279637833}" type="presParOf" srcId="{110D22B3-B0F9-4392-99E3-BA313BBD03E3}" destId="{9AA08827-A59C-4A9B-95E2-CD9D52CD2940}" srcOrd="0" destOrd="0" presId="urn:microsoft.com/office/officeart/2008/layout/CircularPictureCallout"/>
    <dgm:cxn modelId="{9195D9C2-68FC-480A-A0BD-ABB80DF0CF49}" type="presParOf" srcId="{A2006444-D16C-40DD-ADBF-EF6F8A31F263}" destId="{2E313122-C901-426F-9019-F3EF85853C44}" srcOrd="8" destOrd="0" presId="urn:microsoft.com/office/officeart/2008/layout/CircularPictureCallout"/>
    <dgm:cxn modelId="{578A08B1-01AC-4E5E-9910-2A9F24DCBC9A}" type="presParOf" srcId="{2E313122-C901-426F-9019-F3EF85853C44}" destId="{36DAB9CF-921B-4C38-84BA-34C0044F520F}" srcOrd="0" destOrd="0" presId="urn:microsoft.com/office/officeart/2008/layout/CircularPictureCallout"/>
    <dgm:cxn modelId="{F2C231E9-FFDC-413A-AF6B-3B6108EE3107}" type="presParOf" srcId="{A2006444-D16C-40DD-ADBF-EF6F8A31F263}" destId="{4EE67197-3299-4A44-B546-E4D7BE3276E4}" srcOrd="9" destOrd="0" presId="urn:microsoft.com/office/officeart/2008/layout/CircularPictureCallout"/>
    <dgm:cxn modelId="{1CDB7270-BBA4-466C-9B9F-F79FFA59B36E}" type="presParOf" srcId="{A2006444-D16C-40DD-ADBF-EF6F8A31F263}" destId="{8E917642-86AC-450D-B2A7-9BD48D31D209}" srcOrd="10" destOrd="0" presId="urn:microsoft.com/office/officeart/2008/layout/CircularPictureCallout"/>
    <dgm:cxn modelId="{2CA85524-D614-4A41-9738-F88756736111}" type="presParOf" srcId="{8E917642-86AC-450D-B2A7-9BD48D31D209}" destId="{85923758-6E11-45D7-99F6-D28ADDADF0D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E8DB3C-F851-4766-8806-15C3EE11D56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DF14072-8212-446E-A3C7-38223AF6D330}">
      <dgm:prSet phldrT="[Text]" phldr="1"/>
      <dgm:spPr/>
      <dgm:t>
        <a:bodyPr/>
        <a:lstStyle/>
        <a:p>
          <a:endParaRPr lang="en-US" dirty="0"/>
        </a:p>
      </dgm:t>
    </dgm:pt>
    <dgm:pt modelId="{EE0596C3-EF78-4A29-A6A2-0CBAC7E26070}" type="parTrans" cxnId="{7F021159-E8E9-44A5-8F4A-329D6A8A13E2}">
      <dgm:prSet/>
      <dgm:spPr/>
      <dgm:t>
        <a:bodyPr/>
        <a:lstStyle/>
        <a:p>
          <a:endParaRPr lang="en-US"/>
        </a:p>
      </dgm:t>
    </dgm:pt>
    <dgm:pt modelId="{B60FF752-C06B-4107-99FA-C2C4C9FC376F}" type="sibTrans" cxnId="{7F021159-E8E9-44A5-8F4A-329D6A8A13E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9BFD9537-7134-4B99-9A02-E18A01AC5EB1}" type="pres">
      <dgm:prSet presAssocID="{F6E8DB3C-F851-4766-8806-15C3EE11D56C}" presName="Name0" presStyleCnt="0">
        <dgm:presLayoutVars>
          <dgm:chMax val="7"/>
          <dgm:chPref val="7"/>
          <dgm:dir/>
        </dgm:presLayoutVars>
      </dgm:prSet>
      <dgm:spPr/>
    </dgm:pt>
    <dgm:pt modelId="{95366028-3A05-4C9A-B9B1-0C346B84489F}" type="pres">
      <dgm:prSet presAssocID="{F6E8DB3C-F851-4766-8806-15C3EE11D56C}" presName="Name1" presStyleCnt="0"/>
      <dgm:spPr/>
    </dgm:pt>
    <dgm:pt modelId="{F9B94E7E-5D76-42C7-A57A-E23FC99F111F}" type="pres">
      <dgm:prSet presAssocID="{B60FF752-C06B-4107-99FA-C2C4C9FC376F}" presName="picture_1" presStyleCnt="0"/>
      <dgm:spPr/>
    </dgm:pt>
    <dgm:pt modelId="{20DF30E7-097B-4665-A6E6-815A0CEFBECD}" type="pres">
      <dgm:prSet presAssocID="{B60FF752-C06B-4107-99FA-C2C4C9FC376F}" presName="pictureRepeatNode" presStyleLbl="alignImgPlace1" presStyleIdx="0" presStyleCnt="1" custScaleX="196491" custScaleY="193860" custLinFactNeighborX="15267" custLinFactNeighborY="-21664"/>
      <dgm:spPr/>
      <dgm:t>
        <a:bodyPr/>
        <a:lstStyle/>
        <a:p>
          <a:endParaRPr lang="en-US"/>
        </a:p>
      </dgm:t>
    </dgm:pt>
    <dgm:pt modelId="{E57B8B78-7911-4C0A-87C4-EDD74977393F}" type="pres">
      <dgm:prSet presAssocID="{7DF14072-8212-446E-A3C7-38223AF6D330}" presName="text_1" presStyleLbl="node1" presStyleIdx="0" presStyleCnt="0" custFlipVert="0" custFlipHor="0" custScaleX="21930" custScaleY="33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1CE478-C96C-4725-83EF-27ABFA556ACF}" type="presOf" srcId="{7DF14072-8212-446E-A3C7-38223AF6D330}" destId="{E57B8B78-7911-4C0A-87C4-EDD74977393F}" srcOrd="0" destOrd="0" presId="urn:microsoft.com/office/officeart/2008/layout/CircularPictureCallout"/>
    <dgm:cxn modelId="{7F021159-E8E9-44A5-8F4A-329D6A8A13E2}" srcId="{F6E8DB3C-F851-4766-8806-15C3EE11D56C}" destId="{7DF14072-8212-446E-A3C7-38223AF6D330}" srcOrd="0" destOrd="0" parTransId="{EE0596C3-EF78-4A29-A6A2-0CBAC7E26070}" sibTransId="{B60FF752-C06B-4107-99FA-C2C4C9FC376F}"/>
    <dgm:cxn modelId="{AA785DCE-FE05-468B-85BC-ABF236A99B18}" type="presOf" srcId="{F6E8DB3C-F851-4766-8806-15C3EE11D56C}" destId="{9BFD9537-7134-4B99-9A02-E18A01AC5EB1}" srcOrd="0" destOrd="0" presId="urn:microsoft.com/office/officeart/2008/layout/CircularPictureCallout"/>
    <dgm:cxn modelId="{5B651652-28A6-41C3-9502-D7752A59B4E0}" type="presOf" srcId="{B60FF752-C06B-4107-99FA-C2C4C9FC376F}" destId="{20DF30E7-097B-4665-A6E6-815A0CEFBECD}" srcOrd="0" destOrd="0" presId="urn:microsoft.com/office/officeart/2008/layout/CircularPictureCallout"/>
    <dgm:cxn modelId="{DF6DCDAC-48D4-44EE-A727-F1DE31D3719D}" type="presParOf" srcId="{9BFD9537-7134-4B99-9A02-E18A01AC5EB1}" destId="{95366028-3A05-4C9A-B9B1-0C346B84489F}" srcOrd="0" destOrd="0" presId="urn:microsoft.com/office/officeart/2008/layout/CircularPictureCallout"/>
    <dgm:cxn modelId="{1DBE2C40-1383-4F23-832D-32A13B06D71C}" type="presParOf" srcId="{95366028-3A05-4C9A-B9B1-0C346B84489F}" destId="{F9B94E7E-5D76-42C7-A57A-E23FC99F111F}" srcOrd="0" destOrd="0" presId="urn:microsoft.com/office/officeart/2008/layout/CircularPictureCallout"/>
    <dgm:cxn modelId="{8D083109-980A-4F59-A423-CCDB0D4487C4}" type="presParOf" srcId="{F9B94E7E-5D76-42C7-A57A-E23FC99F111F}" destId="{20DF30E7-097B-4665-A6E6-815A0CEFBECD}" srcOrd="0" destOrd="0" presId="urn:microsoft.com/office/officeart/2008/layout/CircularPictureCallout"/>
    <dgm:cxn modelId="{47EED40D-19C1-44E8-808D-B6421597ED99}" type="presParOf" srcId="{95366028-3A05-4C9A-B9B1-0C346B84489F}" destId="{E57B8B78-7911-4C0A-87C4-EDD74977393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33CD8-5789-4773-BC31-ABBEAEA3E80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FCAF331-86BE-4026-8655-A6207ACB0DEF}">
      <dgm:prSet phldrT="[Text]" phldr="1"/>
      <dgm:spPr/>
      <dgm:t>
        <a:bodyPr/>
        <a:lstStyle/>
        <a:p>
          <a:endParaRPr lang="en-US" dirty="0"/>
        </a:p>
      </dgm:t>
    </dgm:pt>
    <dgm:pt modelId="{0E146232-2F8B-467D-9C6E-0796BAC83F9E}" type="sibTrans" cxnId="{97D375E2-1AD2-4389-86BC-3CBDFEA4B4F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871C6231-719F-4846-9699-F3F7C8C8828E}" type="parTrans" cxnId="{97D375E2-1AD2-4389-86BC-3CBDFEA4B4F9}">
      <dgm:prSet/>
      <dgm:spPr/>
      <dgm:t>
        <a:bodyPr/>
        <a:lstStyle/>
        <a:p>
          <a:endParaRPr lang="en-US"/>
        </a:p>
      </dgm:t>
    </dgm:pt>
    <dgm:pt modelId="{C734ED25-CD12-4894-8084-F2AA5C872C9B}" type="pres">
      <dgm:prSet presAssocID="{27F33CD8-5789-4773-BC31-ABBEAEA3E809}" presName="Name0" presStyleCnt="0">
        <dgm:presLayoutVars>
          <dgm:chMax val="7"/>
          <dgm:chPref val="7"/>
          <dgm:dir/>
        </dgm:presLayoutVars>
      </dgm:prSet>
      <dgm:spPr/>
    </dgm:pt>
    <dgm:pt modelId="{5DC70B22-72BA-4325-866A-CE47734D93A1}" type="pres">
      <dgm:prSet presAssocID="{27F33CD8-5789-4773-BC31-ABBEAEA3E809}" presName="Name1" presStyleCnt="0"/>
      <dgm:spPr/>
    </dgm:pt>
    <dgm:pt modelId="{21DB2B2E-22B0-49C6-965F-3616D3B0566C}" type="pres">
      <dgm:prSet presAssocID="{0E146232-2F8B-467D-9C6E-0796BAC83F9E}" presName="picture_1" presStyleCnt="0"/>
      <dgm:spPr/>
    </dgm:pt>
    <dgm:pt modelId="{5713A523-4674-4972-8D55-0A2A8DB1572E}" type="pres">
      <dgm:prSet presAssocID="{0E146232-2F8B-467D-9C6E-0796BAC83F9E}" presName="pictureRepeatNode" presStyleLbl="alignImgPlace1" presStyleIdx="0" presStyleCnt="1" custScaleX="120468" custScaleY="123684"/>
      <dgm:spPr/>
      <dgm:t>
        <a:bodyPr/>
        <a:lstStyle/>
        <a:p>
          <a:endParaRPr lang="en-US"/>
        </a:p>
      </dgm:t>
    </dgm:pt>
    <dgm:pt modelId="{1938AC62-0F19-441A-86AB-3A1CBAA556AD}" type="pres">
      <dgm:prSet presAssocID="{8FCAF331-86BE-4026-8655-A6207ACB0DEF}" presName="text_1" presStyleLbl="node1" presStyleIdx="0" presStyleCnt="0" custFlipVert="1" custFlipHor="1" custScaleX="126097" custScaleY="25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D375E2-1AD2-4389-86BC-3CBDFEA4B4F9}" srcId="{27F33CD8-5789-4773-BC31-ABBEAEA3E809}" destId="{8FCAF331-86BE-4026-8655-A6207ACB0DEF}" srcOrd="0" destOrd="0" parTransId="{871C6231-719F-4846-9699-F3F7C8C8828E}" sibTransId="{0E146232-2F8B-467D-9C6E-0796BAC83F9E}"/>
    <dgm:cxn modelId="{FA884E2B-1F30-4FCC-AACB-EB9CDA7DDF1A}" type="presOf" srcId="{27F33CD8-5789-4773-BC31-ABBEAEA3E809}" destId="{C734ED25-CD12-4894-8084-F2AA5C872C9B}" srcOrd="0" destOrd="0" presId="urn:microsoft.com/office/officeart/2008/layout/CircularPictureCallout"/>
    <dgm:cxn modelId="{44A63997-A049-4782-845E-B457986FA9E4}" type="presOf" srcId="{0E146232-2F8B-467D-9C6E-0796BAC83F9E}" destId="{5713A523-4674-4972-8D55-0A2A8DB1572E}" srcOrd="0" destOrd="0" presId="urn:microsoft.com/office/officeart/2008/layout/CircularPictureCallout"/>
    <dgm:cxn modelId="{742F9822-37CB-4B56-B8DC-82437470B3A7}" type="presOf" srcId="{8FCAF331-86BE-4026-8655-A6207ACB0DEF}" destId="{1938AC62-0F19-441A-86AB-3A1CBAA556AD}" srcOrd="0" destOrd="0" presId="urn:microsoft.com/office/officeart/2008/layout/CircularPictureCallout"/>
    <dgm:cxn modelId="{43663E11-797F-40F7-8C50-E91C6AB3C33B}" type="presParOf" srcId="{C734ED25-CD12-4894-8084-F2AA5C872C9B}" destId="{5DC70B22-72BA-4325-866A-CE47734D93A1}" srcOrd="0" destOrd="0" presId="urn:microsoft.com/office/officeart/2008/layout/CircularPictureCallout"/>
    <dgm:cxn modelId="{34992CEB-44A3-4EC8-8786-3648547532E6}" type="presParOf" srcId="{5DC70B22-72BA-4325-866A-CE47734D93A1}" destId="{21DB2B2E-22B0-49C6-965F-3616D3B0566C}" srcOrd="0" destOrd="0" presId="urn:microsoft.com/office/officeart/2008/layout/CircularPictureCallout"/>
    <dgm:cxn modelId="{88FBE86C-47B0-4EF6-A27F-A1D8FCF3EF8B}" type="presParOf" srcId="{21DB2B2E-22B0-49C6-965F-3616D3B0566C}" destId="{5713A523-4674-4972-8D55-0A2A8DB1572E}" srcOrd="0" destOrd="0" presId="urn:microsoft.com/office/officeart/2008/layout/CircularPictureCallout"/>
    <dgm:cxn modelId="{169E6C68-928B-4DE7-8486-8741035C3699}" type="presParOf" srcId="{5DC70B22-72BA-4325-866A-CE47734D93A1}" destId="{1938AC62-0F19-441A-86AB-3A1CBAA556A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38DC08-F43B-4337-A1B8-D9B01C02D51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068A608-4C4B-4EFB-9D2D-105F85384539}">
      <dgm:prSet phldrT="[Text]" phldr="1"/>
      <dgm:spPr/>
      <dgm:t>
        <a:bodyPr/>
        <a:lstStyle/>
        <a:p>
          <a:endParaRPr lang="en-US" dirty="0"/>
        </a:p>
      </dgm:t>
    </dgm:pt>
    <dgm:pt modelId="{93664C3E-E5C7-4511-B71B-EA2323E0D3AD}" type="parTrans" cxnId="{8CD0A726-4740-432E-97C9-1C1A02B349A5}">
      <dgm:prSet/>
      <dgm:spPr/>
      <dgm:t>
        <a:bodyPr/>
        <a:lstStyle/>
        <a:p>
          <a:endParaRPr lang="en-US"/>
        </a:p>
      </dgm:t>
    </dgm:pt>
    <dgm:pt modelId="{A6968C9F-4CAD-44AF-B910-9F8DC5DD10CD}" type="sibTrans" cxnId="{8CD0A726-4740-432E-97C9-1C1A02B349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B73E11-3C23-4D1E-B429-16E6CADF573B}" type="pres">
      <dgm:prSet presAssocID="{6938DC08-F43B-4337-A1B8-D9B01C02D51A}" presName="Name0" presStyleCnt="0">
        <dgm:presLayoutVars>
          <dgm:chMax val="7"/>
          <dgm:chPref val="7"/>
          <dgm:dir/>
        </dgm:presLayoutVars>
      </dgm:prSet>
      <dgm:spPr/>
    </dgm:pt>
    <dgm:pt modelId="{C3E51256-87A9-4254-8577-2F836EEBA56D}" type="pres">
      <dgm:prSet presAssocID="{6938DC08-F43B-4337-A1B8-D9B01C02D51A}" presName="Name1" presStyleCnt="0"/>
      <dgm:spPr/>
    </dgm:pt>
    <dgm:pt modelId="{19EBA234-85CE-415B-96C3-7320257A57E4}" type="pres">
      <dgm:prSet presAssocID="{A6968C9F-4CAD-44AF-B910-9F8DC5DD10CD}" presName="picture_1" presStyleCnt="0"/>
      <dgm:spPr/>
    </dgm:pt>
    <dgm:pt modelId="{7B901DAE-83CB-49DE-96E8-053D1C5CAFA6}" type="pres">
      <dgm:prSet presAssocID="{A6968C9F-4CAD-44AF-B910-9F8DC5DD10CD}" presName="pictureRepeatNode" presStyleLbl="alignImgPlace1" presStyleIdx="0" presStyleCnt="1" custScaleX="162204" custScaleY="141732"/>
      <dgm:spPr/>
      <dgm:t>
        <a:bodyPr/>
        <a:lstStyle/>
        <a:p>
          <a:endParaRPr lang="en-US"/>
        </a:p>
      </dgm:t>
    </dgm:pt>
    <dgm:pt modelId="{A258761C-20DE-47D1-8F43-C2F347CE0E7D}" type="pres">
      <dgm:prSet presAssocID="{9068A608-4C4B-4EFB-9D2D-105F85384539}" presName="text_1" presStyleLbl="node1" presStyleIdx="0" presStyleCnt="0" custFlipVert="0" custFlipHor="0" custScaleX="130413" custScaleY="24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D0A726-4740-432E-97C9-1C1A02B349A5}" srcId="{6938DC08-F43B-4337-A1B8-D9B01C02D51A}" destId="{9068A608-4C4B-4EFB-9D2D-105F85384539}" srcOrd="0" destOrd="0" parTransId="{93664C3E-E5C7-4511-B71B-EA2323E0D3AD}" sibTransId="{A6968C9F-4CAD-44AF-B910-9F8DC5DD10CD}"/>
    <dgm:cxn modelId="{A2C737E7-8AD6-4F40-9C26-D61B96CEB6C3}" type="presOf" srcId="{9068A608-4C4B-4EFB-9D2D-105F85384539}" destId="{A258761C-20DE-47D1-8F43-C2F347CE0E7D}" srcOrd="0" destOrd="0" presId="urn:microsoft.com/office/officeart/2008/layout/CircularPictureCallout"/>
    <dgm:cxn modelId="{023B7908-7703-4E49-84CF-5F11E96DBEE1}" type="presOf" srcId="{6938DC08-F43B-4337-A1B8-D9B01C02D51A}" destId="{12B73E11-3C23-4D1E-B429-16E6CADF573B}" srcOrd="0" destOrd="0" presId="urn:microsoft.com/office/officeart/2008/layout/CircularPictureCallout"/>
    <dgm:cxn modelId="{7F88ED34-B501-454D-B199-780FD6800345}" type="presOf" srcId="{A6968C9F-4CAD-44AF-B910-9F8DC5DD10CD}" destId="{7B901DAE-83CB-49DE-96E8-053D1C5CAFA6}" srcOrd="0" destOrd="0" presId="urn:microsoft.com/office/officeart/2008/layout/CircularPictureCallout"/>
    <dgm:cxn modelId="{ECECD3FD-8EFB-49E2-9FC7-13B5E4A3F3D1}" type="presParOf" srcId="{12B73E11-3C23-4D1E-B429-16E6CADF573B}" destId="{C3E51256-87A9-4254-8577-2F836EEBA56D}" srcOrd="0" destOrd="0" presId="urn:microsoft.com/office/officeart/2008/layout/CircularPictureCallout"/>
    <dgm:cxn modelId="{5963D2B8-6F2A-4ACE-B623-7810A33542D3}" type="presParOf" srcId="{C3E51256-87A9-4254-8577-2F836EEBA56D}" destId="{19EBA234-85CE-415B-96C3-7320257A57E4}" srcOrd="0" destOrd="0" presId="urn:microsoft.com/office/officeart/2008/layout/CircularPictureCallout"/>
    <dgm:cxn modelId="{5E322C16-10AB-4B72-8455-236CB51B0A5B}" type="presParOf" srcId="{19EBA234-85CE-415B-96C3-7320257A57E4}" destId="{7B901DAE-83CB-49DE-96E8-053D1C5CAFA6}" srcOrd="0" destOrd="0" presId="urn:microsoft.com/office/officeart/2008/layout/CircularPictureCallout"/>
    <dgm:cxn modelId="{BCBF5C77-A22F-42F5-ADD8-676710A56540}" type="presParOf" srcId="{C3E51256-87A9-4254-8577-2F836EEBA56D}" destId="{A258761C-20DE-47D1-8F43-C2F347CE0E7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D971C7-804C-4C09-AD27-09BA69B87AC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0625177-7E36-49C4-8B60-54CC9796DF9F}">
      <dgm:prSet phldrT="[Text]" phldr="1"/>
      <dgm:spPr/>
      <dgm:t>
        <a:bodyPr/>
        <a:lstStyle/>
        <a:p>
          <a:endParaRPr lang="en-US" dirty="0"/>
        </a:p>
      </dgm:t>
    </dgm:pt>
    <dgm:pt modelId="{B1703267-4DE4-476F-8B72-826D9DC7514E}" type="parTrans" cxnId="{6B60E549-1457-4945-8818-34C6D5ECF64B}">
      <dgm:prSet/>
      <dgm:spPr/>
      <dgm:t>
        <a:bodyPr/>
        <a:lstStyle/>
        <a:p>
          <a:endParaRPr lang="en-US"/>
        </a:p>
      </dgm:t>
    </dgm:pt>
    <dgm:pt modelId="{90E2BD64-6AFD-47EA-AFA2-694757B04D3C}" type="sibTrans" cxnId="{6B60E549-1457-4945-8818-34C6D5ECF64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F04F0AB1-B78C-40BA-A1F5-758C55239CC6}" type="pres">
      <dgm:prSet presAssocID="{E6D971C7-804C-4C09-AD27-09BA69B87AC6}" presName="Name0" presStyleCnt="0">
        <dgm:presLayoutVars>
          <dgm:chMax val="7"/>
          <dgm:chPref val="7"/>
          <dgm:dir/>
        </dgm:presLayoutVars>
      </dgm:prSet>
      <dgm:spPr/>
    </dgm:pt>
    <dgm:pt modelId="{D8E9F5AE-8C66-4734-B5C3-4803827DFF8E}" type="pres">
      <dgm:prSet presAssocID="{E6D971C7-804C-4C09-AD27-09BA69B87AC6}" presName="Name1" presStyleCnt="0"/>
      <dgm:spPr/>
    </dgm:pt>
    <dgm:pt modelId="{5AA00F13-1EC9-4FE9-AFAC-F02888EDD1FE}" type="pres">
      <dgm:prSet presAssocID="{90E2BD64-6AFD-47EA-AFA2-694757B04D3C}" presName="picture_1" presStyleCnt="0"/>
      <dgm:spPr/>
    </dgm:pt>
    <dgm:pt modelId="{B300A754-850C-4850-88B0-5AE61E31A841}" type="pres">
      <dgm:prSet presAssocID="{90E2BD64-6AFD-47EA-AFA2-694757B04D3C}" presName="pictureRepeatNode" presStyleLbl="alignImgPlace1" presStyleIdx="0" presStyleCnt="1" custScaleX="168137" custScaleY="162016" custLinFactX="-100000" custLinFactNeighborX="-161026" custLinFactNeighborY="-27003"/>
      <dgm:spPr/>
      <dgm:t>
        <a:bodyPr/>
        <a:lstStyle/>
        <a:p>
          <a:endParaRPr lang="en-US"/>
        </a:p>
      </dgm:t>
    </dgm:pt>
    <dgm:pt modelId="{94373F53-27B7-4672-874A-D49C30C53718}" type="pres">
      <dgm:prSet presAssocID="{80625177-7E36-49C4-8B60-54CC9796DF9F}" presName="text_1" presStyleLbl="node1" presStyleIdx="0" presStyleCnt="0" custFlipHor="0" custScaleX="122074" custScaleY="16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60E549-1457-4945-8818-34C6D5ECF64B}" srcId="{E6D971C7-804C-4C09-AD27-09BA69B87AC6}" destId="{80625177-7E36-49C4-8B60-54CC9796DF9F}" srcOrd="0" destOrd="0" parTransId="{B1703267-4DE4-476F-8B72-826D9DC7514E}" sibTransId="{90E2BD64-6AFD-47EA-AFA2-694757B04D3C}"/>
    <dgm:cxn modelId="{70AEBC02-73BD-4E20-86CA-D3F88076751A}" type="presOf" srcId="{E6D971C7-804C-4C09-AD27-09BA69B87AC6}" destId="{F04F0AB1-B78C-40BA-A1F5-758C55239CC6}" srcOrd="0" destOrd="0" presId="urn:microsoft.com/office/officeart/2008/layout/CircularPictureCallout"/>
    <dgm:cxn modelId="{7544B5B0-5DA3-4DCF-895C-72F2130394CE}" type="presOf" srcId="{80625177-7E36-49C4-8B60-54CC9796DF9F}" destId="{94373F53-27B7-4672-874A-D49C30C53718}" srcOrd="0" destOrd="0" presId="urn:microsoft.com/office/officeart/2008/layout/CircularPictureCallout"/>
    <dgm:cxn modelId="{DCD2A984-927F-4E5F-B47A-022F8407C238}" type="presOf" srcId="{90E2BD64-6AFD-47EA-AFA2-694757B04D3C}" destId="{B300A754-850C-4850-88B0-5AE61E31A841}" srcOrd="0" destOrd="0" presId="urn:microsoft.com/office/officeart/2008/layout/CircularPictureCallout"/>
    <dgm:cxn modelId="{8C875AAB-0F63-4733-A9C8-6C3EAFE885FF}" type="presParOf" srcId="{F04F0AB1-B78C-40BA-A1F5-758C55239CC6}" destId="{D8E9F5AE-8C66-4734-B5C3-4803827DFF8E}" srcOrd="0" destOrd="0" presId="urn:microsoft.com/office/officeart/2008/layout/CircularPictureCallout"/>
    <dgm:cxn modelId="{3CF4E9F1-57E0-48ED-8DA1-DC20BF5A5EC7}" type="presParOf" srcId="{D8E9F5AE-8C66-4734-B5C3-4803827DFF8E}" destId="{5AA00F13-1EC9-4FE9-AFAC-F02888EDD1FE}" srcOrd="0" destOrd="0" presId="urn:microsoft.com/office/officeart/2008/layout/CircularPictureCallout"/>
    <dgm:cxn modelId="{2CCEB655-D006-44F1-9390-EABD5289076F}" type="presParOf" srcId="{5AA00F13-1EC9-4FE9-AFAC-F02888EDD1FE}" destId="{B300A754-850C-4850-88B0-5AE61E31A841}" srcOrd="0" destOrd="0" presId="urn:microsoft.com/office/officeart/2008/layout/CircularPictureCallout"/>
    <dgm:cxn modelId="{C7C655AF-4DA7-44F0-BCE1-62B6C0594302}" type="presParOf" srcId="{D8E9F5AE-8C66-4734-B5C3-4803827DFF8E}" destId="{94373F53-27B7-4672-874A-D49C30C537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68FA58-1A28-428B-897B-EDC8F683F70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47658B-8F7E-4DAA-B227-6CFA952B4226}">
      <dgm:prSet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Bookman Old Style" pitchFamily="18" charset="0"/>
            </a:rPr>
            <a:t>ARC</a:t>
          </a:r>
          <a:endParaRPr lang="en-US" dirty="0">
            <a:solidFill>
              <a:srgbClr val="002060"/>
            </a:solidFill>
            <a:latin typeface="Bookman Old Style" pitchFamily="18" charset="0"/>
          </a:endParaRPr>
        </a:p>
      </dgm:t>
    </dgm:pt>
    <dgm:pt modelId="{40B0EA38-3C34-4287-8B5B-7A7D8DB19F8C}" type="parTrans" cxnId="{E306F405-5F86-4C81-8D56-0E72EBDBDB4F}">
      <dgm:prSet/>
      <dgm:spPr/>
      <dgm:t>
        <a:bodyPr/>
        <a:lstStyle/>
        <a:p>
          <a:endParaRPr lang="en-US"/>
        </a:p>
      </dgm:t>
    </dgm:pt>
    <dgm:pt modelId="{BEE9A665-3DB8-4296-B9AD-9506FE2255C6}" type="sibTrans" cxnId="{E306F405-5F86-4C81-8D56-0E72EBDBDB4F}">
      <dgm:prSet/>
      <dgm:spPr/>
      <dgm:t>
        <a:bodyPr/>
        <a:lstStyle/>
        <a:p>
          <a:endParaRPr lang="en-US"/>
        </a:p>
      </dgm:t>
    </dgm:pt>
    <dgm:pt modelId="{2DD89042-EADB-40F6-BB6E-CE6224ABCAEF}">
      <dgm:prSet phldrT="[Text]" phldr="1"/>
      <dgm:spPr/>
      <dgm:t>
        <a:bodyPr/>
        <a:lstStyle/>
        <a:p>
          <a:endParaRPr lang="en-US"/>
        </a:p>
      </dgm:t>
    </dgm:pt>
    <dgm:pt modelId="{6569C3DC-FA1E-45A0-B13A-9FB44528E281}" type="parTrans" cxnId="{67A05482-BA91-42C3-8275-1AD9D50B26ED}">
      <dgm:prSet/>
      <dgm:spPr/>
      <dgm:t>
        <a:bodyPr/>
        <a:lstStyle/>
        <a:p>
          <a:endParaRPr lang="en-US"/>
        </a:p>
      </dgm:t>
    </dgm:pt>
    <dgm:pt modelId="{05BAA6EE-8977-4DEE-9728-8A92D671974A}" type="sibTrans" cxnId="{67A05482-BA91-42C3-8275-1AD9D50B26E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CE3DF1E-EFC9-4752-803E-BC3DF3EA33FD}">
      <dgm:prSet phldrT="[Text]" phldr="1"/>
      <dgm:spPr/>
      <dgm:t>
        <a:bodyPr/>
        <a:lstStyle/>
        <a:p>
          <a:endParaRPr lang="en-US"/>
        </a:p>
      </dgm:t>
    </dgm:pt>
    <dgm:pt modelId="{60A82D74-A561-4F0D-A3AF-0C9EDF76E954}" type="parTrans" cxnId="{0D275792-446F-4B6E-8BBF-92FA88AF2EC7}">
      <dgm:prSet/>
      <dgm:spPr/>
      <dgm:t>
        <a:bodyPr/>
        <a:lstStyle/>
        <a:p>
          <a:endParaRPr lang="en-US"/>
        </a:p>
      </dgm:t>
    </dgm:pt>
    <dgm:pt modelId="{819AAD70-5414-4F12-A06E-AD2D11F0EDCB}" type="sibTrans" cxnId="{0D275792-446F-4B6E-8BBF-92FA88AF2EC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2C7BF68-B932-4823-8E15-37C8C4035AB5}">
      <dgm:prSet phldrT="[Text]" phldr="1"/>
      <dgm:spPr/>
      <dgm:t>
        <a:bodyPr/>
        <a:lstStyle/>
        <a:p>
          <a:endParaRPr lang="en-US" dirty="0"/>
        </a:p>
      </dgm:t>
    </dgm:pt>
    <dgm:pt modelId="{27D48F97-158B-4E38-A61D-87F70855772A}" type="sibTrans" cxnId="{EA61CC7A-46D4-4887-ABD6-154A92771DB8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4FD079A8-3527-42FE-B217-07F6692C9861}" type="parTrans" cxnId="{EA61CC7A-46D4-4887-ABD6-154A92771DB8}">
      <dgm:prSet/>
      <dgm:spPr/>
      <dgm:t>
        <a:bodyPr/>
        <a:lstStyle/>
        <a:p>
          <a:endParaRPr lang="en-US"/>
        </a:p>
      </dgm:t>
    </dgm:pt>
    <dgm:pt modelId="{ADEFE2FF-882C-40B5-A257-A4FAE24042F5}" type="pres">
      <dgm:prSet presAssocID="{4D68FA58-1A28-428B-897B-EDC8F683F7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2006444-D16C-40DD-ADBF-EF6F8A31F263}" type="pres">
      <dgm:prSet presAssocID="{4D68FA58-1A28-428B-897B-EDC8F683F705}" presName="Name1" presStyleCnt="0"/>
      <dgm:spPr/>
    </dgm:pt>
    <dgm:pt modelId="{05183980-F9AE-4C2D-86AA-58C05554F225}" type="pres">
      <dgm:prSet presAssocID="{BEE9A665-3DB8-4296-B9AD-9506FE2255C6}" presName="picture_1" presStyleCnt="0"/>
      <dgm:spPr/>
    </dgm:pt>
    <dgm:pt modelId="{96693313-63DE-4AED-97EC-51CC614A0201}" type="pres">
      <dgm:prSet presAssocID="{BEE9A665-3DB8-4296-B9AD-9506FE2255C6}" presName="pictureRepeatNode" presStyleLbl="alignImgPlace1" presStyleIdx="0" presStyleCnt="4" custScaleX="69579" custScaleY="64641" custLinFactNeighborX="25095" custLinFactNeighborY="-1844"/>
      <dgm:spPr/>
      <dgm:t>
        <a:bodyPr/>
        <a:lstStyle/>
        <a:p>
          <a:endParaRPr lang="en-US"/>
        </a:p>
      </dgm:t>
    </dgm:pt>
    <dgm:pt modelId="{712D1171-CFDC-429C-A7CB-C2AB971A82BB}" type="pres">
      <dgm:prSet presAssocID="{0E47658B-8F7E-4DAA-B227-6CFA952B4226}" presName="text_1" presStyleLbl="node1" presStyleIdx="0" presStyleCnt="0" custLinFactNeighborX="21641" custLinFactNeighborY="-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1B71C-A566-43B0-A743-B0462FEBA4AF}" type="pres">
      <dgm:prSet presAssocID="{27D48F97-158B-4E38-A61D-87F70855772A}" presName="picture_2" presStyleCnt="0"/>
      <dgm:spPr/>
    </dgm:pt>
    <dgm:pt modelId="{CCB86525-955B-4CB9-9644-1CD632FDD302}" type="pres">
      <dgm:prSet presAssocID="{27D48F97-158B-4E38-A61D-87F70855772A}" presName="pictureRepeatNode" presStyleLbl="alignImgPlace1" presStyleIdx="1" presStyleCnt="4" custScaleX="118812" custScaleY="120962" custLinFactNeighborX="-11280" custLinFactNeighborY="30562"/>
      <dgm:spPr/>
      <dgm:t>
        <a:bodyPr/>
        <a:lstStyle/>
        <a:p>
          <a:endParaRPr lang="en-US"/>
        </a:p>
      </dgm:t>
    </dgm:pt>
    <dgm:pt modelId="{565B2E2B-AC92-4CFB-933C-96DA0CABD314}" type="pres">
      <dgm:prSet presAssocID="{92C7BF68-B932-4823-8E15-37C8C4035AB5}" presName="line_2" presStyleLbl="parChTrans1D1" presStyleIdx="0" presStyleCnt="3" custFlipVert="0" custFlipHor="1" custSzY="685797" custScaleX="40424" custLinFactY="500000" custLinFactNeighborX="32645" custLinFactNeighborY="547967"/>
      <dgm:spPr/>
    </dgm:pt>
    <dgm:pt modelId="{B1AF54F5-0F78-49F2-885C-5EE0BB271DBA}" type="pres">
      <dgm:prSet presAssocID="{92C7BF68-B932-4823-8E15-37C8C4035AB5}" presName="textparent_2" presStyleLbl="node1" presStyleIdx="0" presStyleCnt="0"/>
      <dgm:spPr/>
    </dgm:pt>
    <dgm:pt modelId="{7C225D36-A203-49EB-9A2A-417CBD0E412D}" type="pres">
      <dgm:prSet presAssocID="{92C7BF68-B932-4823-8E15-37C8C4035AB5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40BDF-4364-47FD-8FD6-0AA544AB3ABA}" type="pres">
      <dgm:prSet presAssocID="{05BAA6EE-8977-4DEE-9728-8A92D671974A}" presName="picture_3" presStyleCnt="0"/>
      <dgm:spPr/>
    </dgm:pt>
    <dgm:pt modelId="{062C27AE-5824-48B0-BC38-B11AF250B3D2}" type="pres">
      <dgm:prSet presAssocID="{05BAA6EE-8977-4DEE-9728-8A92D671974A}" presName="pictureRepeatNode" presStyleLbl="alignImgPlace1" presStyleIdx="2" presStyleCnt="4" custScaleX="115122" custScaleY="111741" custLinFactNeighborX="10184" custLinFactNeighborY="30864"/>
      <dgm:spPr/>
      <dgm:t>
        <a:bodyPr/>
        <a:lstStyle/>
        <a:p>
          <a:endParaRPr lang="en-US"/>
        </a:p>
      </dgm:t>
    </dgm:pt>
    <dgm:pt modelId="{41EA9843-30C3-408D-AB6B-D79D52FC9246}" type="pres">
      <dgm:prSet presAssocID="{2DD89042-EADB-40F6-BB6E-CE6224ABCAEF}" presName="line_3" presStyleLbl="parChTrans1D1" presStyleIdx="1" presStyleCnt="3"/>
      <dgm:spPr/>
    </dgm:pt>
    <dgm:pt modelId="{110D22B3-B0F9-4392-99E3-BA313BBD03E3}" type="pres">
      <dgm:prSet presAssocID="{2DD89042-EADB-40F6-BB6E-CE6224ABCAEF}" presName="textparent_3" presStyleLbl="node1" presStyleIdx="0" presStyleCnt="0"/>
      <dgm:spPr/>
    </dgm:pt>
    <dgm:pt modelId="{9AA08827-A59C-4A9B-95E2-CD9D52CD2940}" type="pres">
      <dgm:prSet presAssocID="{2DD89042-EADB-40F6-BB6E-CE6224ABCAEF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13122-C901-426F-9019-F3EF85853C44}" type="pres">
      <dgm:prSet presAssocID="{819AAD70-5414-4F12-A06E-AD2D11F0EDCB}" presName="picture_4" presStyleCnt="0"/>
      <dgm:spPr/>
    </dgm:pt>
    <dgm:pt modelId="{36DAB9CF-921B-4C38-84BA-34C0044F520F}" type="pres">
      <dgm:prSet presAssocID="{819AAD70-5414-4F12-A06E-AD2D11F0EDCB}" presName="pictureRepeatNode" presStyleLbl="alignImgPlace1" presStyleIdx="3" presStyleCnt="4" custScaleX="124692" custScaleY="114763" custLinFactX="-31797" custLinFactNeighborX="-100000" custLinFactNeighborY="28478"/>
      <dgm:spPr/>
      <dgm:t>
        <a:bodyPr/>
        <a:lstStyle/>
        <a:p>
          <a:endParaRPr lang="en-US"/>
        </a:p>
      </dgm:t>
    </dgm:pt>
    <dgm:pt modelId="{4EE67197-3299-4A44-B546-E4D7BE3276E4}" type="pres">
      <dgm:prSet presAssocID="{ACE3DF1E-EFC9-4752-803E-BC3DF3EA33FD}" presName="line_4" presStyleLbl="parChTrans1D1" presStyleIdx="2" presStyleCnt="3" custSzY="1005520" custScaleX="62558" custLinFactY="-664589" custLinFactNeighborX="-556" custLinFactNeighborY="-700000"/>
      <dgm:spPr/>
    </dgm:pt>
    <dgm:pt modelId="{8E917642-86AC-450D-B2A7-9BD48D31D209}" type="pres">
      <dgm:prSet presAssocID="{ACE3DF1E-EFC9-4752-803E-BC3DF3EA33FD}" presName="textparent_4" presStyleLbl="node1" presStyleIdx="0" presStyleCnt="0"/>
      <dgm:spPr/>
    </dgm:pt>
    <dgm:pt modelId="{85923758-6E11-45D7-99F6-D28ADDADF0D3}" type="pres">
      <dgm:prSet presAssocID="{ACE3DF1E-EFC9-4752-803E-BC3DF3EA33FD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F9F281-8986-4BBB-9067-83DE7BEB0B14}" type="presOf" srcId="{27D48F97-158B-4E38-A61D-87F70855772A}" destId="{CCB86525-955B-4CB9-9644-1CD632FDD302}" srcOrd="0" destOrd="0" presId="urn:microsoft.com/office/officeart/2008/layout/CircularPictureCallout"/>
    <dgm:cxn modelId="{ED315C5F-8D33-461E-9658-270DF259B6CD}" type="presOf" srcId="{2DD89042-EADB-40F6-BB6E-CE6224ABCAEF}" destId="{9AA08827-A59C-4A9B-95E2-CD9D52CD2940}" srcOrd="0" destOrd="0" presId="urn:microsoft.com/office/officeart/2008/layout/CircularPictureCallout"/>
    <dgm:cxn modelId="{C3AAE306-FDF4-4727-86F5-C5A81B0457B1}" type="presOf" srcId="{ACE3DF1E-EFC9-4752-803E-BC3DF3EA33FD}" destId="{85923758-6E11-45D7-99F6-D28ADDADF0D3}" srcOrd="0" destOrd="0" presId="urn:microsoft.com/office/officeart/2008/layout/CircularPictureCallout"/>
    <dgm:cxn modelId="{EA61CC7A-46D4-4887-ABD6-154A92771DB8}" srcId="{4D68FA58-1A28-428B-897B-EDC8F683F705}" destId="{92C7BF68-B932-4823-8E15-37C8C4035AB5}" srcOrd="1" destOrd="0" parTransId="{4FD079A8-3527-42FE-B217-07F6692C9861}" sibTransId="{27D48F97-158B-4E38-A61D-87F70855772A}"/>
    <dgm:cxn modelId="{9EAD5F0F-1749-47A7-9AEF-6B1CCD7C8E20}" type="presOf" srcId="{05BAA6EE-8977-4DEE-9728-8A92D671974A}" destId="{062C27AE-5824-48B0-BC38-B11AF250B3D2}" srcOrd="0" destOrd="0" presId="urn:microsoft.com/office/officeart/2008/layout/CircularPictureCallout"/>
    <dgm:cxn modelId="{B57336B4-45A9-4FBB-9770-5A938B49E9EC}" type="presOf" srcId="{BEE9A665-3DB8-4296-B9AD-9506FE2255C6}" destId="{96693313-63DE-4AED-97EC-51CC614A0201}" srcOrd="0" destOrd="0" presId="urn:microsoft.com/office/officeart/2008/layout/CircularPictureCallout"/>
    <dgm:cxn modelId="{3E07E834-B473-4CB8-98D4-3359579EA465}" type="presOf" srcId="{92C7BF68-B932-4823-8E15-37C8C4035AB5}" destId="{7C225D36-A203-49EB-9A2A-417CBD0E412D}" srcOrd="0" destOrd="0" presId="urn:microsoft.com/office/officeart/2008/layout/CircularPictureCallout"/>
    <dgm:cxn modelId="{38892DA1-63F9-4DD8-A019-6BFFC89649B5}" type="presOf" srcId="{819AAD70-5414-4F12-A06E-AD2D11F0EDCB}" destId="{36DAB9CF-921B-4C38-84BA-34C0044F520F}" srcOrd="0" destOrd="0" presId="urn:microsoft.com/office/officeart/2008/layout/CircularPictureCallout"/>
    <dgm:cxn modelId="{E306F405-5F86-4C81-8D56-0E72EBDBDB4F}" srcId="{4D68FA58-1A28-428B-897B-EDC8F683F705}" destId="{0E47658B-8F7E-4DAA-B227-6CFA952B4226}" srcOrd="0" destOrd="0" parTransId="{40B0EA38-3C34-4287-8B5B-7A7D8DB19F8C}" sibTransId="{BEE9A665-3DB8-4296-B9AD-9506FE2255C6}"/>
    <dgm:cxn modelId="{7F5DB3FA-B575-436B-89FD-66B1691B4897}" type="presOf" srcId="{4D68FA58-1A28-428B-897B-EDC8F683F705}" destId="{ADEFE2FF-882C-40B5-A257-A4FAE24042F5}" srcOrd="0" destOrd="0" presId="urn:microsoft.com/office/officeart/2008/layout/CircularPictureCallout"/>
    <dgm:cxn modelId="{0D275792-446F-4B6E-8BBF-92FA88AF2EC7}" srcId="{4D68FA58-1A28-428B-897B-EDC8F683F705}" destId="{ACE3DF1E-EFC9-4752-803E-BC3DF3EA33FD}" srcOrd="3" destOrd="0" parTransId="{60A82D74-A561-4F0D-A3AF-0C9EDF76E954}" sibTransId="{819AAD70-5414-4F12-A06E-AD2D11F0EDCB}"/>
    <dgm:cxn modelId="{AE9FAB7B-03C1-4284-9A67-CAAE61FEE572}" type="presOf" srcId="{0E47658B-8F7E-4DAA-B227-6CFA952B4226}" destId="{712D1171-CFDC-429C-A7CB-C2AB971A82BB}" srcOrd="0" destOrd="0" presId="urn:microsoft.com/office/officeart/2008/layout/CircularPictureCallout"/>
    <dgm:cxn modelId="{67A05482-BA91-42C3-8275-1AD9D50B26ED}" srcId="{4D68FA58-1A28-428B-897B-EDC8F683F705}" destId="{2DD89042-EADB-40F6-BB6E-CE6224ABCAEF}" srcOrd="2" destOrd="0" parTransId="{6569C3DC-FA1E-45A0-B13A-9FB44528E281}" sibTransId="{05BAA6EE-8977-4DEE-9728-8A92D671974A}"/>
    <dgm:cxn modelId="{77419FF2-0972-4285-8ABE-B76B21A6DCF1}" type="presParOf" srcId="{ADEFE2FF-882C-40B5-A257-A4FAE24042F5}" destId="{A2006444-D16C-40DD-ADBF-EF6F8A31F263}" srcOrd="0" destOrd="0" presId="urn:microsoft.com/office/officeart/2008/layout/CircularPictureCallout"/>
    <dgm:cxn modelId="{50FBC63D-8E8E-4F03-AE9B-61CB0A145C66}" type="presParOf" srcId="{A2006444-D16C-40DD-ADBF-EF6F8A31F263}" destId="{05183980-F9AE-4C2D-86AA-58C05554F225}" srcOrd="0" destOrd="0" presId="urn:microsoft.com/office/officeart/2008/layout/CircularPictureCallout"/>
    <dgm:cxn modelId="{C450EB1A-4ADB-40CB-8819-E3B9058B919B}" type="presParOf" srcId="{05183980-F9AE-4C2D-86AA-58C05554F225}" destId="{96693313-63DE-4AED-97EC-51CC614A0201}" srcOrd="0" destOrd="0" presId="urn:microsoft.com/office/officeart/2008/layout/CircularPictureCallout"/>
    <dgm:cxn modelId="{3F05B034-615F-46EB-8C99-35CB14415853}" type="presParOf" srcId="{A2006444-D16C-40DD-ADBF-EF6F8A31F263}" destId="{712D1171-CFDC-429C-A7CB-C2AB971A82BB}" srcOrd="1" destOrd="0" presId="urn:microsoft.com/office/officeart/2008/layout/CircularPictureCallout"/>
    <dgm:cxn modelId="{F24177A6-C78D-4C01-935A-B6544FC607A7}" type="presParOf" srcId="{A2006444-D16C-40DD-ADBF-EF6F8A31F263}" destId="{1491B71C-A566-43B0-A743-B0462FEBA4AF}" srcOrd="2" destOrd="0" presId="urn:microsoft.com/office/officeart/2008/layout/CircularPictureCallout"/>
    <dgm:cxn modelId="{FD62DB6D-854D-4BC7-AC56-DB883153B3B2}" type="presParOf" srcId="{1491B71C-A566-43B0-A743-B0462FEBA4AF}" destId="{CCB86525-955B-4CB9-9644-1CD632FDD302}" srcOrd="0" destOrd="0" presId="urn:microsoft.com/office/officeart/2008/layout/CircularPictureCallout"/>
    <dgm:cxn modelId="{A5858D85-2E39-4F64-9935-BEE21CDE6D64}" type="presParOf" srcId="{A2006444-D16C-40DD-ADBF-EF6F8A31F263}" destId="{565B2E2B-AC92-4CFB-933C-96DA0CABD314}" srcOrd="3" destOrd="0" presId="urn:microsoft.com/office/officeart/2008/layout/CircularPictureCallout"/>
    <dgm:cxn modelId="{C6290F70-F08E-4412-AD6B-8909AC3A7F3B}" type="presParOf" srcId="{A2006444-D16C-40DD-ADBF-EF6F8A31F263}" destId="{B1AF54F5-0F78-49F2-885C-5EE0BB271DBA}" srcOrd="4" destOrd="0" presId="urn:microsoft.com/office/officeart/2008/layout/CircularPictureCallout"/>
    <dgm:cxn modelId="{5B9BBAE0-141D-4E2D-BA55-018CAFE0DA96}" type="presParOf" srcId="{B1AF54F5-0F78-49F2-885C-5EE0BB271DBA}" destId="{7C225D36-A203-49EB-9A2A-417CBD0E412D}" srcOrd="0" destOrd="0" presId="urn:microsoft.com/office/officeart/2008/layout/CircularPictureCallout"/>
    <dgm:cxn modelId="{2DD3308C-A58F-4C04-924A-196FD991776B}" type="presParOf" srcId="{A2006444-D16C-40DD-ADBF-EF6F8A31F263}" destId="{7E140BDF-4364-47FD-8FD6-0AA544AB3ABA}" srcOrd="5" destOrd="0" presId="urn:microsoft.com/office/officeart/2008/layout/CircularPictureCallout"/>
    <dgm:cxn modelId="{FE17B4EB-F285-4D99-A601-B366D1735262}" type="presParOf" srcId="{7E140BDF-4364-47FD-8FD6-0AA544AB3ABA}" destId="{062C27AE-5824-48B0-BC38-B11AF250B3D2}" srcOrd="0" destOrd="0" presId="urn:microsoft.com/office/officeart/2008/layout/CircularPictureCallout"/>
    <dgm:cxn modelId="{1355E108-E0A5-4981-BE84-6FD435373D9E}" type="presParOf" srcId="{A2006444-D16C-40DD-ADBF-EF6F8A31F263}" destId="{41EA9843-30C3-408D-AB6B-D79D52FC9246}" srcOrd="6" destOrd="0" presId="urn:microsoft.com/office/officeart/2008/layout/CircularPictureCallout"/>
    <dgm:cxn modelId="{B46520EA-DEED-40A5-82E6-7554C3962AD7}" type="presParOf" srcId="{A2006444-D16C-40DD-ADBF-EF6F8A31F263}" destId="{110D22B3-B0F9-4392-99E3-BA313BBD03E3}" srcOrd="7" destOrd="0" presId="urn:microsoft.com/office/officeart/2008/layout/CircularPictureCallout"/>
    <dgm:cxn modelId="{E33391CE-35D9-492E-A3DA-494DF3EC4343}" type="presParOf" srcId="{110D22B3-B0F9-4392-99E3-BA313BBD03E3}" destId="{9AA08827-A59C-4A9B-95E2-CD9D52CD2940}" srcOrd="0" destOrd="0" presId="urn:microsoft.com/office/officeart/2008/layout/CircularPictureCallout"/>
    <dgm:cxn modelId="{2FA60476-EB31-4206-B703-068802473D2D}" type="presParOf" srcId="{A2006444-D16C-40DD-ADBF-EF6F8A31F263}" destId="{2E313122-C901-426F-9019-F3EF85853C44}" srcOrd="8" destOrd="0" presId="urn:microsoft.com/office/officeart/2008/layout/CircularPictureCallout"/>
    <dgm:cxn modelId="{C12BA192-B0BC-4E1C-B107-F8A01E161FBE}" type="presParOf" srcId="{2E313122-C901-426F-9019-F3EF85853C44}" destId="{36DAB9CF-921B-4C38-84BA-34C0044F520F}" srcOrd="0" destOrd="0" presId="urn:microsoft.com/office/officeart/2008/layout/CircularPictureCallout"/>
    <dgm:cxn modelId="{261B9849-CECE-4BCF-A464-F7A10F9E932B}" type="presParOf" srcId="{A2006444-D16C-40DD-ADBF-EF6F8A31F263}" destId="{4EE67197-3299-4A44-B546-E4D7BE3276E4}" srcOrd="9" destOrd="0" presId="urn:microsoft.com/office/officeart/2008/layout/CircularPictureCallout"/>
    <dgm:cxn modelId="{A58EC741-D5C4-4DA6-BC40-ED0B0087A36E}" type="presParOf" srcId="{A2006444-D16C-40DD-ADBF-EF6F8A31F263}" destId="{8E917642-86AC-450D-B2A7-9BD48D31D209}" srcOrd="10" destOrd="0" presId="urn:microsoft.com/office/officeart/2008/layout/CircularPictureCallout"/>
    <dgm:cxn modelId="{0BD48492-A82E-47BF-874D-64492B2FE676}" type="presParOf" srcId="{8E917642-86AC-450D-B2A7-9BD48D31D209}" destId="{85923758-6E11-45D7-99F6-D28ADDADF0D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F33CD8-5789-4773-BC31-ABBEAEA3E80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FCAF331-86BE-4026-8655-A6207ACB0DEF}">
      <dgm:prSet phldrT="[Text]" phldr="1"/>
      <dgm:spPr/>
      <dgm:t>
        <a:bodyPr/>
        <a:lstStyle/>
        <a:p>
          <a:endParaRPr lang="en-US" dirty="0"/>
        </a:p>
      </dgm:t>
    </dgm:pt>
    <dgm:pt modelId="{0E146232-2F8B-467D-9C6E-0796BAC83F9E}" type="sibTrans" cxnId="{97D375E2-1AD2-4389-86BC-3CBDFEA4B4F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871C6231-719F-4846-9699-F3F7C8C8828E}" type="parTrans" cxnId="{97D375E2-1AD2-4389-86BC-3CBDFEA4B4F9}">
      <dgm:prSet/>
      <dgm:spPr/>
      <dgm:t>
        <a:bodyPr/>
        <a:lstStyle/>
        <a:p>
          <a:endParaRPr lang="en-US"/>
        </a:p>
      </dgm:t>
    </dgm:pt>
    <dgm:pt modelId="{C734ED25-CD12-4894-8084-F2AA5C872C9B}" type="pres">
      <dgm:prSet presAssocID="{27F33CD8-5789-4773-BC31-ABBEAEA3E809}" presName="Name0" presStyleCnt="0">
        <dgm:presLayoutVars>
          <dgm:chMax val="7"/>
          <dgm:chPref val="7"/>
          <dgm:dir/>
        </dgm:presLayoutVars>
      </dgm:prSet>
      <dgm:spPr/>
    </dgm:pt>
    <dgm:pt modelId="{5DC70B22-72BA-4325-866A-CE47734D93A1}" type="pres">
      <dgm:prSet presAssocID="{27F33CD8-5789-4773-BC31-ABBEAEA3E809}" presName="Name1" presStyleCnt="0"/>
      <dgm:spPr/>
    </dgm:pt>
    <dgm:pt modelId="{21DB2B2E-22B0-49C6-965F-3616D3B0566C}" type="pres">
      <dgm:prSet presAssocID="{0E146232-2F8B-467D-9C6E-0796BAC83F9E}" presName="picture_1" presStyleCnt="0"/>
      <dgm:spPr/>
    </dgm:pt>
    <dgm:pt modelId="{5713A523-4674-4972-8D55-0A2A8DB1572E}" type="pres">
      <dgm:prSet presAssocID="{0E146232-2F8B-467D-9C6E-0796BAC83F9E}" presName="pictureRepeatNode" presStyleLbl="alignImgPlace1" presStyleIdx="0" presStyleCnt="1" custScaleX="120468" custScaleY="123684" custLinFactNeighborX="22807" custLinFactNeighborY="4386"/>
      <dgm:spPr/>
      <dgm:t>
        <a:bodyPr/>
        <a:lstStyle/>
        <a:p>
          <a:endParaRPr lang="en-US"/>
        </a:p>
      </dgm:t>
    </dgm:pt>
    <dgm:pt modelId="{1938AC62-0F19-441A-86AB-3A1CBAA556AD}" type="pres">
      <dgm:prSet presAssocID="{8FCAF331-86BE-4026-8655-A6207ACB0DEF}" presName="text_1" presStyleLbl="node1" presStyleIdx="0" presStyleCnt="0" custFlipVert="1" custFlipHor="1" custScaleX="126097" custScaleY="25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D375E2-1AD2-4389-86BC-3CBDFEA4B4F9}" srcId="{27F33CD8-5789-4773-BC31-ABBEAEA3E809}" destId="{8FCAF331-86BE-4026-8655-A6207ACB0DEF}" srcOrd="0" destOrd="0" parTransId="{871C6231-719F-4846-9699-F3F7C8C8828E}" sibTransId="{0E146232-2F8B-467D-9C6E-0796BAC83F9E}"/>
    <dgm:cxn modelId="{5F1F7E4A-E098-411D-9845-F4A97F73ED40}" type="presOf" srcId="{0E146232-2F8B-467D-9C6E-0796BAC83F9E}" destId="{5713A523-4674-4972-8D55-0A2A8DB1572E}" srcOrd="0" destOrd="0" presId="urn:microsoft.com/office/officeart/2008/layout/CircularPictureCallout"/>
    <dgm:cxn modelId="{390CB7DF-E2DB-4B2F-A151-9F8B13F128C4}" type="presOf" srcId="{8FCAF331-86BE-4026-8655-A6207ACB0DEF}" destId="{1938AC62-0F19-441A-86AB-3A1CBAA556AD}" srcOrd="0" destOrd="0" presId="urn:microsoft.com/office/officeart/2008/layout/CircularPictureCallout"/>
    <dgm:cxn modelId="{87458AC7-0293-4E7F-BBD3-7EF9C66BA32C}" type="presOf" srcId="{27F33CD8-5789-4773-BC31-ABBEAEA3E809}" destId="{C734ED25-CD12-4894-8084-F2AA5C872C9B}" srcOrd="0" destOrd="0" presId="urn:microsoft.com/office/officeart/2008/layout/CircularPictureCallout"/>
    <dgm:cxn modelId="{34A248D3-4243-4003-B22A-21A513004F4B}" type="presParOf" srcId="{C734ED25-CD12-4894-8084-F2AA5C872C9B}" destId="{5DC70B22-72BA-4325-866A-CE47734D93A1}" srcOrd="0" destOrd="0" presId="urn:microsoft.com/office/officeart/2008/layout/CircularPictureCallout"/>
    <dgm:cxn modelId="{B4E96224-97D8-4B29-8EB7-DBC5885B36AD}" type="presParOf" srcId="{5DC70B22-72BA-4325-866A-CE47734D93A1}" destId="{21DB2B2E-22B0-49C6-965F-3616D3B0566C}" srcOrd="0" destOrd="0" presId="urn:microsoft.com/office/officeart/2008/layout/CircularPictureCallout"/>
    <dgm:cxn modelId="{B36CE30C-EA6B-4DAD-8475-8FFAD30B0BA3}" type="presParOf" srcId="{21DB2B2E-22B0-49C6-965F-3616D3B0566C}" destId="{5713A523-4674-4972-8D55-0A2A8DB1572E}" srcOrd="0" destOrd="0" presId="urn:microsoft.com/office/officeart/2008/layout/CircularPictureCallout"/>
    <dgm:cxn modelId="{C5D93B9F-216D-4024-AC1D-83E5E151DCB1}" type="presParOf" srcId="{5DC70B22-72BA-4325-866A-CE47734D93A1}" destId="{1938AC62-0F19-441A-86AB-3A1CBAA556A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38DC08-F43B-4337-A1B8-D9B01C02D51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068A608-4C4B-4EFB-9D2D-105F85384539}">
      <dgm:prSet phldrT="[Text]" phldr="1"/>
      <dgm:spPr/>
      <dgm:t>
        <a:bodyPr/>
        <a:lstStyle/>
        <a:p>
          <a:endParaRPr lang="en-US" dirty="0"/>
        </a:p>
      </dgm:t>
    </dgm:pt>
    <dgm:pt modelId="{93664C3E-E5C7-4511-B71B-EA2323E0D3AD}" type="parTrans" cxnId="{8CD0A726-4740-432E-97C9-1C1A02B349A5}">
      <dgm:prSet/>
      <dgm:spPr/>
      <dgm:t>
        <a:bodyPr/>
        <a:lstStyle/>
        <a:p>
          <a:endParaRPr lang="en-US"/>
        </a:p>
      </dgm:t>
    </dgm:pt>
    <dgm:pt modelId="{A6968C9F-4CAD-44AF-B910-9F8DC5DD10CD}" type="sibTrans" cxnId="{8CD0A726-4740-432E-97C9-1C1A02B349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B73E11-3C23-4D1E-B429-16E6CADF573B}" type="pres">
      <dgm:prSet presAssocID="{6938DC08-F43B-4337-A1B8-D9B01C02D51A}" presName="Name0" presStyleCnt="0">
        <dgm:presLayoutVars>
          <dgm:chMax val="7"/>
          <dgm:chPref val="7"/>
          <dgm:dir/>
        </dgm:presLayoutVars>
      </dgm:prSet>
      <dgm:spPr/>
    </dgm:pt>
    <dgm:pt modelId="{C3E51256-87A9-4254-8577-2F836EEBA56D}" type="pres">
      <dgm:prSet presAssocID="{6938DC08-F43B-4337-A1B8-D9B01C02D51A}" presName="Name1" presStyleCnt="0"/>
      <dgm:spPr/>
    </dgm:pt>
    <dgm:pt modelId="{19EBA234-85CE-415B-96C3-7320257A57E4}" type="pres">
      <dgm:prSet presAssocID="{A6968C9F-4CAD-44AF-B910-9F8DC5DD10CD}" presName="picture_1" presStyleCnt="0"/>
      <dgm:spPr/>
    </dgm:pt>
    <dgm:pt modelId="{7B901DAE-83CB-49DE-96E8-053D1C5CAFA6}" type="pres">
      <dgm:prSet presAssocID="{A6968C9F-4CAD-44AF-B910-9F8DC5DD10CD}" presName="pictureRepeatNode" presStyleLbl="alignImgPlace1" presStyleIdx="0" presStyleCnt="1" custScaleX="162204" custScaleY="141732" custLinFactNeighborX="0" custLinFactNeighborY="0"/>
      <dgm:spPr/>
      <dgm:t>
        <a:bodyPr/>
        <a:lstStyle/>
        <a:p>
          <a:endParaRPr lang="en-US"/>
        </a:p>
      </dgm:t>
    </dgm:pt>
    <dgm:pt modelId="{A258761C-20DE-47D1-8F43-C2F347CE0E7D}" type="pres">
      <dgm:prSet presAssocID="{9068A608-4C4B-4EFB-9D2D-105F85384539}" presName="text_1" presStyleLbl="node1" presStyleIdx="0" presStyleCnt="0" custFlipVert="0" custFlipHor="0" custScaleX="130413" custScaleY="24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F183EB-2657-45D5-8699-7BDEAE9FAA3F}" type="presOf" srcId="{9068A608-4C4B-4EFB-9D2D-105F85384539}" destId="{A258761C-20DE-47D1-8F43-C2F347CE0E7D}" srcOrd="0" destOrd="0" presId="urn:microsoft.com/office/officeart/2008/layout/CircularPictureCallout"/>
    <dgm:cxn modelId="{8CD0A726-4740-432E-97C9-1C1A02B349A5}" srcId="{6938DC08-F43B-4337-A1B8-D9B01C02D51A}" destId="{9068A608-4C4B-4EFB-9D2D-105F85384539}" srcOrd="0" destOrd="0" parTransId="{93664C3E-E5C7-4511-B71B-EA2323E0D3AD}" sibTransId="{A6968C9F-4CAD-44AF-B910-9F8DC5DD10CD}"/>
    <dgm:cxn modelId="{82600B4F-F379-4F1B-B882-4671EDB212D2}" type="presOf" srcId="{6938DC08-F43B-4337-A1B8-D9B01C02D51A}" destId="{12B73E11-3C23-4D1E-B429-16E6CADF573B}" srcOrd="0" destOrd="0" presId="urn:microsoft.com/office/officeart/2008/layout/CircularPictureCallout"/>
    <dgm:cxn modelId="{8245438D-F212-41AE-9FFD-BCDED8815ECF}" type="presOf" srcId="{A6968C9F-4CAD-44AF-B910-9F8DC5DD10CD}" destId="{7B901DAE-83CB-49DE-96E8-053D1C5CAFA6}" srcOrd="0" destOrd="0" presId="urn:microsoft.com/office/officeart/2008/layout/CircularPictureCallout"/>
    <dgm:cxn modelId="{4BD7DB87-4032-4C21-BCA0-677660E58011}" type="presParOf" srcId="{12B73E11-3C23-4D1E-B429-16E6CADF573B}" destId="{C3E51256-87A9-4254-8577-2F836EEBA56D}" srcOrd="0" destOrd="0" presId="urn:microsoft.com/office/officeart/2008/layout/CircularPictureCallout"/>
    <dgm:cxn modelId="{82BB0911-196B-4420-8F9D-3A780DA811EE}" type="presParOf" srcId="{C3E51256-87A9-4254-8577-2F836EEBA56D}" destId="{19EBA234-85CE-415B-96C3-7320257A57E4}" srcOrd="0" destOrd="0" presId="urn:microsoft.com/office/officeart/2008/layout/CircularPictureCallout"/>
    <dgm:cxn modelId="{2643B256-7198-4516-9F33-DDBF8E8048DF}" type="presParOf" srcId="{19EBA234-85CE-415B-96C3-7320257A57E4}" destId="{7B901DAE-83CB-49DE-96E8-053D1C5CAFA6}" srcOrd="0" destOrd="0" presId="urn:microsoft.com/office/officeart/2008/layout/CircularPictureCallout"/>
    <dgm:cxn modelId="{A0279C02-E53E-488E-AC81-30BE4022EA87}" type="presParOf" srcId="{C3E51256-87A9-4254-8577-2F836EEBA56D}" destId="{A258761C-20DE-47D1-8F43-C2F347CE0E7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D971C7-804C-4C09-AD27-09BA69B87AC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0625177-7E36-49C4-8B60-54CC9796DF9F}">
      <dgm:prSet phldrT="[Text]" phldr="1"/>
      <dgm:spPr/>
      <dgm:t>
        <a:bodyPr/>
        <a:lstStyle/>
        <a:p>
          <a:endParaRPr lang="en-US" dirty="0"/>
        </a:p>
      </dgm:t>
    </dgm:pt>
    <dgm:pt modelId="{B1703267-4DE4-476F-8B72-826D9DC7514E}" type="parTrans" cxnId="{6B60E549-1457-4945-8818-34C6D5ECF64B}">
      <dgm:prSet/>
      <dgm:spPr/>
      <dgm:t>
        <a:bodyPr/>
        <a:lstStyle/>
        <a:p>
          <a:endParaRPr lang="en-US"/>
        </a:p>
      </dgm:t>
    </dgm:pt>
    <dgm:pt modelId="{90E2BD64-6AFD-47EA-AFA2-694757B04D3C}" type="sibTrans" cxnId="{6B60E549-1457-4945-8818-34C6D5ECF64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F04F0AB1-B78C-40BA-A1F5-758C55239CC6}" type="pres">
      <dgm:prSet presAssocID="{E6D971C7-804C-4C09-AD27-09BA69B87AC6}" presName="Name0" presStyleCnt="0">
        <dgm:presLayoutVars>
          <dgm:chMax val="7"/>
          <dgm:chPref val="7"/>
          <dgm:dir/>
        </dgm:presLayoutVars>
      </dgm:prSet>
      <dgm:spPr/>
    </dgm:pt>
    <dgm:pt modelId="{D8E9F5AE-8C66-4734-B5C3-4803827DFF8E}" type="pres">
      <dgm:prSet presAssocID="{E6D971C7-804C-4C09-AD27-09BA69B87AC6}" presName="Name1" presStyleCnt="0"/>
      <dgm:spPr/>
    </dgm:pt>
    <dgm:pt modelId="{5AA00F13-1EC9-4FE9-AFAC-F02888EDD1FE}" type="pres">
      <dgm:prSet presAssocID="{90E2BD64-6AFD-47EA-AFA2-694757B04D3C}" presName="picture_1" presStyleCnt="0"/>
      <dgm:spPr/>
    </dgm:pt>
    <dgm:pt modelId="{B300A754-850C-4850-88B0-5AE61E31A841}" type="pres">
      <dgm:prSet presAssocID="{90E2BD64-6AFD-47EA-AFA2-694757B04D3C}" presName="pictureRepeatNode" presStyleLbl="alignImgPlace1" presStyleIdx="0" presStyleCnt="1" custScaleX="168137" custScaleY="162016" custLinFactNeighborX="7951" custLinFactNeighborY="31503"/>
      <dgm:spPr/>
      <dgm:t>
        <a:bodyPr/>
        <a:lstStyle/>
        <a:p>
          <a:endParaRPr lang="en-US"/>
        </a:p>
      </dgm:t>
    </dgm:pt>
    <dgm:pt modelId="{94373F53-27B7-4672-874A-D49C30C53718}" type="pres">
      <dgm:prSet presAssocID="{80625177-7E36-49C4-8B60-54CC9796DF9F}" presName="text_1" presStyleLbl="node1" presStyleIdx="0" presStyleCnt="0" custFlipHor="0" custScaleX="122074" custScaleY="16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60E549-1457-4945-8818-34C6D5ECF64B}" srcId="{E6D971C7-804C-4C09-AD27-09BA69B87AC6}" destId="{80625177-7E36-49C4-8B60-54CC9796DF9F}" srcOrd="0" destOrd="0" parTransId="{B1703267-4DE4-476F-8B72-826D9DC7514E}" sibTransId="{90E2BD64-6AFD-47EA-AFA2-694757B04D3C}"/>
    <dgm:cxn modelId="{21CE1009-48CF-430E-8F14-B59D690FF35C}" type="presOf" srcId="{90E2BD64-6AFD-47EA-AFA2-694757B04D3C}" destId="{B300A754-850C-4850-88B0-5AE61E31A841}" srcOrd="0" destOrd="0" presId="urn:microsoft.com/office/officeart/2008/layout/CircularPictureCallout"/>
    <dgm:cxn modelId="{378B1E2E-5C7E-4F6E-B630-AF4FEEE6CE25}" type="presOf" srcId="{E6D971C7-804C-4C09-AD27-09BA69B87AC6}" destId="{F04F0AB1-B78C-40BA-A1F5-758C55239CC6}" srcOrd="0" destOrd="0" presId="urn:microsoft.com/office/officeart/2008/layout/CircularPictureCallout"/>
    <dgm:cxn modelId="{C730D1E9-A82A-44F0-B990-BB46EF13C909}" type="presOf" srcId="{80625177-7E36-49C4-8B60-54CC9796DF9F}" destId="{94373F53-27B7-4672-874A-D49C30C53718}" srcOrd="0" destOrd="0" presId="urn:microsoft.com/office/officeart/2008/layout/CircularPictureCallout"/>
    <dgm:cxn modelId="{F18723EA-46F3-4E6F-8FDB-34D387640D93}" type="presParOf" srcId="{F04F0AB1-B78C-40BA-A1F5-758C55239CC6}" destId="{D8E9F5AE-8C66-4734-B5C3-4803827DFF8E}" srcOrd="0" destOrd="0" presId="urn:microsoft.com/office/officeart/2008/layout/CircularPictureCallout"/>
    <dgm:cxn modelId="{EBCD8A13-4913-409E-82D0-C37F178ED318}" type="presParOf" srcId="{D8E9F5AE-8C66-4734-B5C3-4803827DFF8E}" destId="{5AA00F13-1EC9-4FE9-AFAC-F02888EDD1FE}" srcOrd="0" destOrd="0" presId="urn:microsoft.com/office/officeart/2008/layout/CircularPictureCallout"/>
    <dgm:cxn modelId="{D36FC448-B753-4CA2-8CA4-F0541185F504}" type="presParOf" srcId="{5AA00F13-1EC9-4FE9-AFAC-F02888EDD1FE}" destId="{B300A754-850C-4850-88B0-5AE61E31A841}" srcOrd="0" destOrd="0" presId="urn:microsoft.com/office/officeart/2008/layout/CircularPictureCallout"/>
    <dgm:cxn modelId="{B4E24E28-45F1-48E9-943B-1315A8411632}" type="presParOf" srcId="{D8E9F5AE-8C66-4734-B5C3-4803827DFF8E}" destId="{94373F53-27B7-4672-874A-D49C30C537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0A1232-BF69-4D2B-BD66-77C752052FF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353C2AC-670F-49E1-8C1A-47C7D53C89EE}">
      <dgm:prSet phldrT="[Text]" phldr="1"/>
      <dgm:spPr/>
      <dgm:t>
        <a:bodyPr/>
        <a:lstStyle/>
        <a:p>
          <a:endParaRPr lang="en-US" dirty="0"/>
        </a:p>
      </dgm:t>
    </dgm:pt>
    <dgm:pt modelId="{6FE7BDF2-D014-4B32-A89E-01F6892BDB39}" type="parTrans" cxnId="{977C4CA0-0D04-49FC-B15A-DCB05225F606}">
      <dgm:prSet/>
      <dgm:spPr/>
      <dgm:t>
        <a:bodyPr/>
        <a:lstStyle/>
        <a:p>
          <a:endParaRPr lang="en-US"/>
        </a:p>
      </dgm:t>
    </dgm:pt>
    <dgm:pt modelId="{098D1D2B-7582-4528-90D4-59A54CA501B9}" type="sibTrans" cxnId="{977C4CA0-0D04-49FC-B15A-DCB05225F60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202977E-0005-4A21-A5B9-BFA30BA386BD}" type="pres">
      <dgm:prSet presAssocID="{2F0A1232-BF69-4D2B-BD66-77C752052FF7}" presName="Name0" presStyleCnt="0">
        <dgm:presLayoutVars>
          <dgm:chMax val="7"/>
          <dgm:chPref val="7"/>
          <dgm:dir/>
        </dgm:presLayoutVars>
      </dgm:prSet>
      <dgm:spPr/>
    </dgm:pt>
    <dgm:pt modelId="{FA7A8BCE-0AB5-490E-A8E2-D302278713FC}" type="pres">
      <dgm:prSet presAssocID="{2F0A1232-BF69-4D2B-BD66-77C752052FF7}" presName="Name1" presStyleCnt="0"/>
      <dgm:spPr/>
    </dgm:pt>
    <dgm:pt modelId="{BFD0F76F-B568-403C-BE50-8ED903BE3508}" type="pres">
      <dgm:prSet presAssocID="{098D1D2B-7582-4528-90D4-59A54CA501B9}" presName="picture_1" presStyleCnt="0"/>
      <dgm:spPr/>
    </dgm:pt>
    <dgm:pt modelId="{167530D5-7AB9-4F28-968F-03EBF0A45EFA}" type="pres">
      <dgm:prSet presAssocID="{098D1D2B-7582-4528-90D4-59A54CA501B9}" presName="pictureRepeatNode" presStyleLbl="alignImgPlace1" presStyleIdx="0" presStyleCnt="1" custScaleX="181629" custScaleY="174518"/>
      <dgm:spPr/>
      <dgm:t>
        <a:bodyPr/>
        <a:lstStyle/>
        <a:p>
          <a:endParaRPr lang="en-US"/>
        </a:p>
      </dgm:t>
    </dgm:pt>
    <dgm:pt modelId="{BFA37E33-0255-438E-B275-9BF9E0087E16}" type="pres">
      <dgm:prSet presAssocID="{8353C2AC-670F-49E1-8C1A-47C7D53C89EE}" presName="text_1" presStyleLbl="node1" presStyleIdx="0" presStyleCnt="0" custScaleX="17129" custScaleY="22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1690A5-C2CC-4855-8B1D-8315FFD40FE1}" type="presOf" srcId="{098D1D2B-7582-4528-90D4-59A54CA501B9}" destId="{167530D5-7AB9-4F28-968F-03EBF0A45EFA}" srcOrd="0" destOrd="0" presId="urn:microsoft.com/office/officeart/2008/layout/CircularPictureCallout"/>
    <dgm:cxn modelId="{977C4CA0-0D04-49FC-B15A-DCB05225F606}" srcId="{2F0A1232-BF69-4D2B-BD66-77C752052FF7}" destId="{8353C2AC-670F-49E1-8C1A-47C7D53C89EE}" srcOrd="0" destOrd="0" parTransId="{6FE7BDF2-D014-4B32-A89E-01F6892BDB39}" sibTransId="{098D1D2B-7582-4528-90D4-59A54CA501B9}"/>
    <dgm:cxn modelId="{FDCA4EC3-FA81-4E41-AA95-A5831F146F26}" type="presOf" srcId="{8353C2AC-670F-49E1-8C1A-47C7D53C89EE}" destId="{BFA37E33-0255-438E-B275-9BF9E0087E16}" srcOrd="0" destOrd="0" presId="urn:microsoft.com/office/officeart/2008/layout/CircularPictureCallout"/>
    <dgm:cxn modelId="{B9B51813-014D-4AAB-B14E-5105DF8980F3}" type="presOf" srcId="{2F0A1232-BF69-4D2B-BD66-77C752052FF7}" destId="{A202977E-0005-4A21-A5B9-BFA30BA386BD}" srcOrd="0" destOrd="0" presId="urn:microsoft.com/office/officeart/2008/layout/CircularPictureCallout"/>
    <dgm:cxn modelId="{CEBB9EA8-833E-442D-9117-7CF37948D41F}" type="presParOf" srcId="{A202977E-0005-4A21-A5B9-BFA30BA386BD}" destId="{FA7A8BCE-0AB5-490E-A8E2-D302278713FC}" srcOrd="0" destOrd="0" presId="urn:microsoft.com/office/officeart/2008/layout/CircularPictureCallout"/>
    <dgm:cxn modelId="{E5A990B5-A9C4-47D5-B465-C3ECC87B4217}" type="presParOf" srcId="{FA7A8BCE-0AB5-490E-A8E2-D302278713FC}" destId="{BFD0F76F-B568-403C-BE50-8ED903BE3508}" srcOrd="0" destOrd="0" presId="urn:microsoft.com/office/officeart/2008/layout/CircularPictureCallout"/>
    <dgm:cxn modelId="{88B8B363-54E2-4152-8AE5-7EAF26593ABB}" type="presParOf" srcId="{BFD0F76F-B568-403C-BE50-8ED903BE3508}" destId="{167530D5-7AB9-4F28-968F-03EBF0A45EFA}" srcOrd="0" destOrd="0" presId="urn:microsoft.com/office/officeart/2008/layout/CircularPictureCallout"/>
    <dgm:cxn modelId="{9CD8F699-D529-4641-8430-20A2693710B6}" type="presParOf" srcId="{FA7A8BCE-0AB5-490E-A8E2-D302278713FC}" destId="{BFA37E33-0255-438E-B275-9BF9E0087E1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67197-3299-4A44-B546-E4D7BE3276E4}">
      <dsp:nvSpPr>
        <dsp:cNvPr id="0" name=""/>
        <dsp:cNvSpPr/>
      </dsp:nvSpPr>
      <dsp:spPr>
        <a:xfrm>
          <a:off x="3130560" y="2728280"/>
          <a:ext cx="2584433" cy="100552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A9843-30C3-408D-AB6B-D79D52FC9246}">
      <dsp:nvSpPr>
        <dsp:cNvPr id="0" name=""/>
        <dsp:cNvSpPr/>
      </dsp:nvSpPr>
      <dsp:spPr>
        <a:xfrm>
          <a:off x="2380117" y="2282112"/>
          <a:ext cx="35387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2E2B-AC92-4CFB-933C-96DA0CABD314}">
      <dsp:nvSpPr>
        <dsp:cNvPr id="0" name=""/>
        <dsp:cNvSpPr/>
      </dsp:nvSpPr>
      <dsp:spPr>
        <a:xfrm flipV="1">
          <a:off x="4033592" y="1097440"/>
          <a:ext cx="3216804" cy="30480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3313-63DE-4AED-97EC-51CC614A0201}">
      <dsp:nvSpPr>
        <dsp:cNvPr id="0" name=""/>
        <dsp:cNvSpPr/>
      </dsp:nvSpPr>
      <dsp:spPr>
        <a:xfrm>
          <a:off x="1493604" y="830760"/>
          <a:ext cx="2863036" cy="26598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1171-CFDC-429C-A7CB-C2AB971A82BB}">
      <dsp:nvSpPr>
        <dsp:cNvPr id="0" name=""/>
        <dsp:cNvSpPr/>
      </dsp:nvSpPr>
      <dsp:spPr>
        <a:xfrm>
          <a:off x="1633291" y="1326038"/>
          <a:ext cx="2633472" cy="13578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002060"/>
              </a:solidFill>
              <a:latin typeface="Bookman Old Style" pitchFamily="18" charset="0"/>
            </a:rPr>
            <a:t>ARC</a:t>
          </a:r>
          <a:endParaRPr lang="en-US" sz="65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633291" y="1326038"/>
        <a:ext cx="2633472" cy="1357884"/>
      </dsp:txXfrm>
    </dsp:sp>
    <dsp:sp modelId="{CCB86525-955B-4CB9-9644-1CD632FDD302}">
      <dsp:nvSpPr>
        <dsp:cNvPr id="0" name=""/>
        <dsp:cNvSpPr/>
      </dsp:nvSpPr>
      <dsp:spPr>
        <a:xfrm>
          <a:off x="5778045" y="95330"/>
          <a:ext cx="1466662" cy="14932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25D36-A203-49EB-9A2A-417CBD0E412D}">
      <dsp:nvSpPr>
        <dsp:cNvPr id="0" name=""/>
        <dsp:cNvSpPr/>
      </dsp:nvSpPr>
      <dsp:spPr>
        <a:xfrm>
          <a:off x="7128596" y="224712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128596" y="224712"/>
        <a:ext cx="142372" cy="1234440"/>
      </dsp:txXfrm>
    </dsp:sp>
    <dsp:sp modelId="{062C27AE-5824-48B0-BC38-B11AF250B3D2}">
      <dsp:nvSpPr>
        <dsp:cNvPr id="0" name=""/>
        <dsp:cNvSpPr/>
      </dsp:nvSpPr>
      <dsp:spPr>
        <a:xfrm>
          <a:off x="5208289" y="1592424"/>
          <a:ext cx="1421112" cy="13793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08827-A59C-4A9B-95E2-CD9D52CD2940}">
      <dsp:nvSpPr>
        <dsp:cNvPr id="0" name=""/>
        <dsp:cNvSpPr/>
      </dsp:nvSpPr>
      <dsp:spPr>
        <a:xfrm>
          <a:off x="6536065" y="1664892"/>
          <a:ext cx="201625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36065" y="1664892"/>
        <a:ext cx="201625" cy="1234440"/>
      </dsp:txXfrm>
    </dsp:sp>
    <dsp:sp modelId="{36DAB9CF-921B-4C38-84BA-34C0044F520F}">
      <dsp:nvSpPr>
        <dsp:cNvPr id="0" name=""/>
        <dsp:cNvSpPr/>
      </dsp:nvSpPr>
      <dsp:spPr>
        <a:xfrm>
          <a:off x="4267201" y="3109282"/>
          <a:ext cx="1539247" cy="14166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23758-6E11-45D7-99F6-D28ADDADF0D3}">
      <dsp:nvSpPr>
        <dsp:cNvPr id="0" name=""/>
        <dsp:cNvSpPr/>
      </dsp:nvSpPr>
      <dsp:spPr>
        <a:xfrm>
          <a:off x="7128596" y="3105072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128596" y="3105072"/>
        <a:ext cx="142372" cy="1234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F30E7-097B-4665-A6E6-815A0CEFBECD}">
      <dsp:nvSpPr>
        <dsp:cNvPr id="0" name=""/>
        <dsp:cNvSpPr/>
      </dsp:nvSpPr>
      <dsp:spPr>
        <a:xfrm>
          <a:off x="31417" y="0"/>
          <a:ext cx="1759282" cy="17357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B8B78-7911-4C0A-87C4-EDD74977393F}">
      <dsp:nvSpPr>
        <dsp:cNvPr id="0" name=""/>
        <dsp:cNvSpPr/>
      </dsp:nvSpPr>
      <dsp:spPr>
        <a:xfrm>
          <a:off x="832517" y="1185318"/>
          <a:ext cx="125664" cy="9965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832517" y="1185318"/>
        <a:ext cx="125664" cy="99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3A523-4674-4972-8D55-0A2A8DB1572E}">
      <dsp:nvSpPr>
        <dsp:cNvPr id="0" name=""/>
        <dsp:cNvSpPr/>
      </dsp:nvSpPr>
      <dsp:spPr>
        <a:xfrm>
          <a:off x="431799" y="381001"/>
          <a:ext cx="1308101" cy="1343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8AC62-0F19-441A-86AB-3A1CBAA556AD}">
      <dsp:nvSpPr>
        <dsp:cNvPr id="0" name=""/>
        <dsp:cNvSpPr/>
      </dsp:nvSpPr>
      <dsp:spPr>
        <a:xfrm flipH="1" flipV="1">
          <a:off x="647698" y="1219200"/>
          <a:ext cx="876303" cy="922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647698" y="1219200"/>
        <a:ext cx="876303" cy="92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01DAE-83CB-49DE-96E8-053D1C5CAFA6}">
      <dsp:nvSpPr>
        <dsp:cNvPr id="0" name=""/>
        <dsp:cNvSpPr/>
      </dsp:nvSpPr>
      <dsp:spPr>
        <a:xfrm>
          <a:off x="152402" y="228601"/>
          <a:ext cx="1308094" cy="11429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8761C-20DE-47D1-8F43-C2F347CE0E7D}">
      <dsp:nvSpPr>
        <dsp:cNvPr id="0" name=""/>
        <dsp:cNvSpPr/>
      </dsp:nvSpPr>
      <dsp:spPr>
        <a:xfrm>
          <a:off x="469900" y="925728"/>
          <a:ext cx="673098" cy="648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69900" y="925728"/>
        <a:ext cx="673098" cy="64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0A754-850C-4850-88B0-5AE61E31A841}">
      <dsp:nvSpPr>
        <dsp:cNvPr id="0" name=""/>
        <dsp:cNvSpPr/>
      </dsp:nvSpPr>
      <dsp:spPr>
        <a:xfrm>
          <a:off x="0" y="0"/>
          <a:ext cx="1423417" cy="13715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73F53-27B7-4672-874A-D49C30C53718}">
      <dsp:nvSpPr>
        <dsp:cNvPr id="0" name=""/>
        <dsp:cNvSpPr/>
      </dsp:nvSpPr>
      <dsp:spPr>
        <a:xfrm>
          <a:off x="515875" y="981270"/>
          <a:ext cx="661412" cy="4571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15875" y="981270"/>
        <a:ext cx="661412" cy="45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67197-3299-4A44-B546-E4D7BE3276E4}">
      <dsp:nvSpPr>
        <dsp:cNvPr id="0" name=""/>
        <dsp:cNvSpPr/>
      </dsp:nvSpPr>
      <dsp:spPr>
        <a:xfrm>
          <a:off x="3130560" y="2728280"/>
          <a:ext cx="2584433" cy="100552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A9843-30C3-408D-AB6B-D79D52FC9246}">
      <dsp:nvSpPr>
        <dsp:cNvPr id="0" name=""/>
        <dsp:cNvSpPr/>
      </dsp:nvSpPr>
      <dsp:spPr>
        <a:xfrm>
          <a:off x="2380117" y="2282112"/>
          <a:ext cx="35387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2E2B-AC92-4CFB-933C-96DA0CABD314}">
      <dsp:nvSpPr>
        <dsp:cNvPr id="0" name=""/>
        <dsp:cNvSpPr/>
      </dsp:nvSpPr>
      <dsp:spPr>
        <a:xfrm flipH="1">
          <a:off x="4959386" y="876301"/>
          <a:ext cx="1670020" cy="685797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3313-63DE-4AED-97EC-51CC614A0201}">
      <dsp:nvSpPr>
        <dsp:cNvPr id="0" name=""/>
        <dsp:cNvSpPr/>
      </dsp:nvSpPr>
      <dsp:spPr>
        <a:xfrm>
          <a:off x="1981208" y="876311"/>
          <a:ext cx="2863036" cy="26598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1171-CFDC-429C-A7CB-C2AB971A82BB}">
      <dsp:nvSpPr>
        <dsp:cNvPr id="0" name=""/>
        <dsp:cNvSpPr/>
      </dsp:nvSpPr>
      <dsp:spPr>
        <a:xfrm>
          <a:off x="1633291" y="1326038"/>
          <a:ext cx="2633472" cy="13578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002060"/>
              </a:solidFill>
              <a:latin typeface="Bookman Old Style" pitchFamily="18" charset="0"/>
            </a:rPr>
            <a:t>ARC</a:t>
          </a:r>
          <a:endParaRPr lang="en-US" sz="65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633291" y="1326038"/>
        <a:ext cx="2633472" cy="1357884"/>
      </dsp:txXfrm>
    </dsp:sp>
    <dsp:sp modelId="{CCB86525-955B-4CB9-9644-1CD632FDD302}">
      <dsp:nvSpPr>
        <dsp:cNvPr id="0" name=""/>
        <dsp:cNvSpPr/>
      </dsp:nvSpPr>
      <dsp:spPr>
        <a:xfrm>
          <a:off x="5638800" y="472600"/>
          <a:ext cx="1466662" cy="14932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25D36-A203-49EB-9A2A-417CBD0E412D}">
      <dsp:nvSpPr>
        <dsp:cNvPr id="0" name=""/>
        <dsp:cNvSpPr/>
      </dsp:nvSpPr>
      <dsp:spPr>
        <a:xfrm>
          <a:off x="7128596" y="224712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7128596" y="224712"/>
        <a:ext cx="142372" cy="1234440"/>
      </dsp:txXfrm>
    </dsp:sp>
    <dsp:sp modelId="{062C27AE-5824-48B0-BC38-B11AF250B3D2}">
      <dsp:nvSpPr>
        <dsp:cNvPr id="0" name=""/>
        <dsp:cNvSpPr/>
      </dsp:nvSpPr>
      <dsp:spPr>
        <a:xfrm>
          <a:off x="5334004" y="1973421"/>
          <a:ext cx="1421112" cy="13793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08827-A59C-4A9B-95E2-CD9D52CD2940}">
      <dsp:nvSpPr>
        <dsp:cNvPr id="0" name=""/>
        <dsp:cNvSpPr/>
      </dsp:nvSpPr>
      <dsp:spPr>
        <a:xfrm>
          <a:off x="6536065" y="1664892"/>
          <a:ext cx="201625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36065" y="1664892"/>
        <a:ext cx="201625" cy="1234440"/>
      </dsp:txXfrm>
    </dsp:sp>
    <dsp:sp modelId="{36DAB9CF-921B-4C38-84BA-34C0044F520F}">
      <dsp:nvSpPr>
        <dsp:cNvPr id="0" name=""/>
        <dsp:cNvSpPr/>
      </dsp:nvSpPr>
      <dsp:spPr>
        <a:xfrm>
          <a:off x="4114797" y="3109282"/>
          <a:ext cx="1539247" cy="14166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23758-6E11-45D7-99F6-D28ADDADF0D3}">
      <dsp:nvSpPr>
        <dsp:cNvPr id="0" name=""/>
        <dsp:cNvSpPr/>
      </dsp:nvSpPr>
      <dsp:spPr>
        <a:xfrm>
          <a:off x="7128596" y="3105072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128596" y="3105072"/>
        <a:ext cx="142372" cy="1234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3A523-4674-4972-8D55-0A2A8DB1572E}">
      <dsp:nvSpPr>
        <dsp:cNvPr id="0" name=""/>
        <dsp:cNvSpPr/>
      </dsp:nvSpPr>
      <dsp:spPr>
        <a:xfrm>
          <a:off x="679448" y="428626"/>
          <a:ext cx="1308101" cy="1343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8AC62-0F19-441A-86AB-3A1CBAA556AD}">
      <dsp:nvSpPr>
        <dsp:cNvPr id="0" name=""/>
        <dsp:cNvSpPr/>
      </dsp:nvSpPr>
      <dsp:spPr>
        <a:xfrm flipH="1" flipV="1">
          <a:off x="647698" y="1219200"/>
          <a:ext cx="876303" cy="922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647698" y="1219200"/>
        <a:ext cx="876303" cy="922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01DAE-83CB-49DE-96E8-053D1C5CAFA6}">
      <dsp:nvSpPr>
        <dsp:cNvPr id="0" name=""/>
        <dsp:cNvSpPr/>
      </dsp:nvSpPr>
      <dsp:spPr>
        <a:xfrm>
          <a:off x="152402" y="228601"/>
          <a:ext cx="1308094" cy="11429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8761C-20DE-47D1-8F43-C2F347CE0E7D}">
      <dsp:nvSpPr>
        <dsp:cNvPr id="0" name=""/>
        <dsp:cNvSpPr/>
      </dsp:nvSpPr>
      <dsp:spPr>
        <a:xfrm>
          <a:off x="469900" y="925728"/>
          <a:ext cx="673098" cy="648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69900" y="925728"/>
        <a:ext cx="673098" cy="648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0A754-850C-4850-88B0-5AE61E31A841}">
      <dsp:nvSpPr>
        <dsp:cNvPr id="0" name=""/>
        <dsp:cNvSpPr/>
      </dsp:nvSpPr>
      <dsp:spPr>
        <a:xfrm>
          <a:off x="202184" y="304801"/>
          <a:ext cx="1423417" cy="13715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73F53-27B7-4672-874A-D49C30C53718}">
      <dsp:nvSpPr>
        <dsp:cNvPr id="0" name=""/>
        <dsp:cNvSpPr/>
      </dsp:nvSpPr>
      <dsp:spPr>
        <a:xfrm>
          <a:off x="515875" y="981270"/>
          <a:ext cx="661412" cy="4571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15875" y="981270"/>
        <a:ext cx="661412" cy="457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530D5-7AB9-4F28-968F-03EBF0A45EFA}">
      <dsp:nvSpPr>
        <dsp:cNvPr id="0" name=""/>
        <dsp:cNvSpPr/>
      </dsp:nvSpPr>
      <dsp:spPr>
        <a:xfrm>
          <a:off x="98428" y="136527"/>
          <a:ext cx="1946268" cy="187006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37E33-0255-438E-B275-9BF9E0087E16}">
      <dsp:nvSpPr>
        <dsp:cNvPr id="0" name=""/>
        <dsp:cNvSpPr/>
      </dsp:nvSpPr>
      <dsp:spPr>
        <a:xfrm>
          <a:off x="1012827" y="1241428"/>
          <a:ext cx="117470" cy="803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012827" y="1241428"/>
        <a:ext cx="117470" cy="8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1pPr>
            <a:lvl2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2pPr>
            <a:lvl3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3pPr>
            <a:lvl4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4pPr>
            <a:lvl5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stretch>
            <a:fillRect l="-15000" t="-3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07A6-F9A7-41BF-966F-F966A56FD0AD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C55C-6BEC-4E0A-8D6D-2BB06E7FB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g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Sweet Home Chicago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Recording Blues in the Windy City in the 1930s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Decca Sidemen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effectLst/>
              </a:rPr>
              <a:t>Guitar: </a:t>
            </a:r>
            <a:r>
              <a:rPr lang="en-US" b="1" dirty="0" err="1" smtClean="0">
                <a:effectLst/>
              </a:rPr>
              <a:t>Ikey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Robinson, Willie B. James, Charlie McCoy, </a:t>
            </a:r>
            <a:r>
              <a:rPr lang="en-US" b="1" dirty="0" smtClean="0">
                <a:effectLst/>
              </a:rPr>
              <a:t>Lonnie </a:t>
            </a:r>
            <a:r>
              <a:rPr lang="en-US" b="1" dirty="0">
                <a:effectLst/>
              </a:rPr>
              <a:t>Johnson 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Bass:  John </a:t>
            </a:r>
            <a:r>
              <a:rPr lang="en-US" b="1" dirty="0">
                <a:effectLst/>
              </a:rPr>
              <a:t>Lindsay, 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Drums: </a:t>
            </a:r>
            <a:r>
              <a:rPr lang="en-US" b="1" dirty="0" err="1" smtClean="0">
                <a:effectLst/>
              </a:rPr>
              <a:t>Pearlis</a:t>
            </a:r>
            <a:r>
              <a:rPr lang="en-US" b="1" dirty="0" smtClean="0">
                <a:effectLst/>
              </a:rPr>
              <a:t> Williams, Bud </a:t>
            </a:r>
            <a:r>
              <a:rPr lang="en-US" b="1" dirty="0">
                <a:effectLst/>
              </a:rPr>
              <a:t>Washington 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Piano: Roosevelt </a:t>
            </a:r>
            <a:r>
              <a:rPr lang="en-US" b="1" dirty="0">
                <a:effectLst/>
              </a:rPr>
              <a:t>Sykes , Honey Hill, Dot Rice, Charles Segar, Jimmy Gordon, </a:t>
            </a:r>
            <a:r>
              <a:rPr lang="en-US" b="1" dirty="0" err="1" smtClean="0">
                <a:effectLst/>
              </a:rPr>
              <a:t>Peetie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 smtClean="0">
                <a:effectLst/>
              </a:rPr>
              <a:t>Wheatstraw</a:t>
            </a:r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90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Melrose Sidemen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/>
              </a:rPr>
              <a:t>Piano: Black </a:t>
            </a:r>
            <a:r>
              <a:rPr lang="en-US" b="1" dirty="0">
                <a:effectLst/>
              </a:rPr>
              <a:t>Bob, Joshua </a:t>
            </a:r>
            <a:r>
              <a:rPr lang="en-US" b="1" dirty="0" err="1">
                <a:effectLst/>
              </a:rPr>
              <a:t>Altheimer</a:t>
            </a:r>
            <a:r>
              <a:rPr lang="en-US" b="1" dirty="0">
                <a:effectLst/>
              </a:rPr>
              <a:t>, Blind John </a:t>
            </a:r>
            <a:r>
              <a:rPr lang="en-US" b="1" dirty="0" err="1" smtClean="0">
                <a:effectLst/>
              </a:rPr>
              <a:t>Davis,Roosevelt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Sykes 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Bass: Bill Settles, Ransom </a:t>
            </a:r>
            <a:r>
              <a:rPr lang="en-US" b="1" dirty="0" err="1">
                <a:effectLst/>
              </a:rPr>
              <a:t>Knowling</a:t>
            </a:r>
            <a:r>
              <a:rPr lang="en-US" b="1" dirty="0">
                <a:effectLst/>
              </a:rPr>
              <a:t> 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Drums: Jimmy Bertrand, Fred </a:t>
            </a:r>
            <a:r>
              <a:rPr lang="en-US" b="1" dirty="0">
                <a:effectLst/>
              </a:rPr>
              <a:t>Williams </a:t>
            </a:r>
          </a:p>
          <a:p>
            <a:r>
              <a:rPr lang="en-US" b="1" dirty="0" smtClean="0">
                <a:effectLst/>
              </a:rPr>
              <a:t>Percussion: Washboard </a:t>
            </a:r>
            <a:r>
              <a:rPr lang="en-US" b="1" dirty="0">
                <a:effectLst/>
              </a:rPr>
              <a:t>Sam </a:t>
            </a:r>
          </a:p>
          <a:p>
            <a:r>
              <a:rPr lang="en-US" b="1" dirty="0" smtClean="0">
                <a:effectLst/>
              </a:rPr>
              <a:t>Guitar: Big </a:t>
            </a:r>
            <a:r>
              <a:rPr lang="en-US" b="1" dirty="0">
                <a:effectLst/>
              </a:rPr>
              <a:t>Bill </a:t>
            </a:r>
            <a:r>
              <a:rPr lang="en-US" b="1" dirty="0" err="1" smtClean="0">
                <a:effectLst/>
              </a:rPr>
              <a:t>Broonzy</a:t>
            </a:r>
            <a:r>
              <a:rPr lang="en-US" b="1" dirty="0" smtClean="0">
                <a:effectLst/>
              </a:rPr>
              <a:t>, Willie </a:t>
            </a:r>
            <a:r>
              <a:rPr lang="en-US" b="1" dirty="0">
                <a:effectLst/>
              </a:rPr>
              <a:t>B. </a:t>
            </a:r>
            <a:r>
              <a:rPr lang="en-US" b="1" dirty="0" smtClean="0">
                <a:effectLst/>
              </a:rPr>
              <a:t>James, George Barnes (electric)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37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 Blues Horns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effectLst/>
              </a:rPr>
              <a:t>Decca</a:t>
            </a:r>
            <a:r>
              <a:rPr lang="en-US" b="1" dirty="0" smtClean="0"/>
              <a:t>: </a:t>
            </a:r>
          </a:p>
          <a:p>
            <a:pPr lvl="1"/>
            <a:r>
              <a:rPr lang="en-US" b="1" dirty="0" smtClean="0">
                <a:effectLst/>
              </a:rPr>
              <a:t>Trumpet: Herb </a:t>
            </a:r>
            <a:r>
              <a:rPr lang="en-US" b="1" dirty="0" err="1" smtClean="0">
                <a:effectLst/>
              </a:rPr>
              <a:t>Morand</a:t>
            </a:r>
            <a:r>
              <a:rPr lang="en-US" b="1" dirty="0" smtClean="0">
                <a:effectLst/>
              </a:rPr>
              <a:t>, Randolph </a:t>
            </a:r>
            <a:r>
              <a:rPr lang="en-US" b="1" dirty="0">
                <a:effectLst/>
              </a:rPr>
              <a:t>Scott </a:t>
            </a:r>
            <a:endParaRPr lang="en-US" b="1" dirty="0" smtClean="0">
              <a:effectLst/>
            </a:endParaRPr>
          </a:p>
          <a:p>
            <a:pPr lvl="1"/>
            <a:r>
              <a:rPr lang="en-US" b="1" dirty="0" smtClean="0">
                <a:effectLst/>
              </a:rPr>
              <a:t>Clarinet: Odell Rand</a:t>
            </a:r>
          </a:p>
          <a:p>
            <a:pPr lvl="1"/>
            <a:r>
              <a:rPr lang="en-US" b="1" dirty="0" smtClean="0">
                <a:effectLst/>
              </a:rPr>
              <a:t>Sax: Chick Gordon, Leon </a:t>
            </a:r>
            <a:r>
              <a:rPr lang="en-US" b="1" dirty="0">
                <a:effectLst/>
              </a:rPr>
              <a:t>Washington </a:t>
            </a:r>
            <a:endParaRPr lang="en-US" b="1" dirty="0" smtClean="0"/>
          </a:p>
          <a:p>
            <a:r>
              <a:rPr lang="en-US" b="1" dirty="0" smtClean="0">
                <a:effectLst/>
              </a:rPr>
              <a:t>Melrose:</a:t>
            </a:r>
          </a:p>
          <a:p>
            <a:pPr lvl="1"/>
            <a:r>
              <a:rPr lang="en-US" b="1" dirty="0" smtClean="0">
                <a:effectLst/>
              </a:rPr>
              <a:t>Trumpet: Alfred </a:t>
            </a:r>
            <a:r>
              <a:rPr lang="en-US" b="1" dirty="0">
                <a:effectLst/>
              </a:rPr>
              <a:t>Bell (aka Mr. Sheiks); Lee Collins, </a:t>
            </a:r>
            <a:r>
              <a:rPr lang="en-US" b="1" dirty="0" smtClean="0">
                <a:effectLst/>
              </a:rPr>
              <a:t>Punch Miller</a:t>
            </a:r>
          </a:p>
          <a:p>
            <a:pPr lvl="1"/>
            <a:r>
              <a:rPr lang="en-US" b="1" dirty="0" smtClean="0">
                <a:effectLst/>
              </a:rPr>
              <a:t>Clarinet: Arnett </a:t>
            </a:r>
            <a:r>
              <a:rPr lang="en-US" b="1" dirty="0">
                <a:effectLst/>
              </a:rPr>
              <a:t>Nelson, </a:t>
            </a:r>
            <a:endParaRPr lang="en-US" b="1" dirty="0" smtClean="0">
              <a:effectLst/>
            </a:endParaRPr>
          </a:p>
          <a:p>
            <a:pPr lvl="1"/>
            <a:r>
              <a:rPr lang="en-US" b="1" dirty="0" smtClean="0">
                <a:effectLst/>
              </a:rPr>
              <a:t>Tenor sax: Bill </a:t>
            </a:r>
            <a:r>
              <a:rPr lang="en-US" b="1" dirty="0">
                <a:effectLst/>
              </a:rPr>
              <a:t>Owsley </a:t>
            </a:r>
          </a:p>
          <a:p>
            <a:pPr lvl="1"/>
            <a:r>
              <a:rPr lang="en-US" b="1" dirty="0" smtClean="0">
                <a:effectLst/>
              </a:rPr>
              <a:t>Alto sax: Buster </a:t>
            </a:r>
            <a:r>
              <a:rPr lang="en-US" b="1" dirty="0">
                <a:effectLst/>
              </a:rPr>
              <a:t>Bennett </a:t>
            </a:r>
            <a:endParaRPr lang="en-US" b="1" dirty="0" smtClean="0">
              <a:effectLst/>
            </a:endParaRPr>
          </a:p>
          <a:p>
            <a:pPr lvl="1"/>
            <a:r>
              <a:rPr lang="en-US" b="1" dirty="0" smtClean="0">
                <a:effectLst/>
              </a:rPr>
              <a:t>Trombone: Roy Palmer</a:t>
            </a:r>
            <a:endParaRPr lang="en-US" b="1" dirty="0">
              <a:effectLst/>
            </a:endParaRPr>
          </a:p>
          <a:p>
            <a:endParaRPr lang="en-US" b="1" dirty="0" smtClean="0">
              <a:effectLst/>
            </a:endParaRPr>
          </a:p>
          <a:p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17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12" y="1219200"/>
            <a:ext cx="9293139" cy="4589463"/>
          </a:xfrm>
        </p:spPr>
      </p:pic>
      <p:sp>
        <p:nvSpPr>
          <p:cNvPr id="5" name="Oval 4"/>
          <p:cNvSpPr/>
          <p:nvPr/>
        </p:nvSpPr>
        <p:spPr>
          <a:xfrm>
            <a:off x="3886200" y="2133600"/>
            <a:ext cx="1143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33800" y="3657600"/>
            <a:ext cx="17526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0176" y="-1439624"/>
            <a:ext cx="5498862" cy="881921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20000" y="3352800"/>
            <a:ext cx="1199214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1930 Chicago Blues 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Harlem </a:t>
            </a:r>
            <a:r>
              <a:rPr lang="en-US" dirty="0" err="1" smtClean="0"/>
              <a:t>Hamfats</a:t>
            </a:r>
            <a:r>
              <a:rPr lang="en-US" dirty="0" smtClean="0"/>
              <a:t>: Hallelujah Joe </a:t>
            </a:r>
            <a:r>
              <a:rPr lang="en-US" dirty="0" err="1" smtClean="0"/>
              <a:t>Ain’t</a:t>
            </a:r>
            <a:r>
              <a:rPr lang="en-US" dirty="0" smtClean="0"/>
              <a:t> </a:t>
            </a:r>
            <a:r>
              <a:rPr lang="en-US" dirty="0" err="1" smtClean="0"/>
              <a:t>Preachin</a:t>
            </a:r>
            <a:r>
              <a:rPr lang="en-US" dirty="0" smtClean="0"/>
              <a:t>’ No More</a:t>
            </a:r>
          </a:p>
          <a:p>
            <a:r>
              <a:rPr lang="en-US" dirty="0" smtClean="0"/>
              <a:t>Leroy Carr: Papa’s on the Housetop</a:t>
            </a:r>
          </a:p>
          <a:p>
            <a:r>
              <a:rPr lang="en-US" dirty="0" smtClean="0"/>
              <a:t>Tampa Red: Mean </a:t>
            </a:r>
            <a:r>
              <a:rPr lang="en-US" dirty="0" err="1" smtClean="0"/>
              <a:t>Mistreater</a:t>
            </a:r>
            <a:r>
              <a:rPr lang="en-US" dirty="0" smtClean="0"/>
              <a:t> </a:t>
            </a:r>
            <a:r>
              <a:rPr lang="en-US" dirty="0" smtClean="0"/>
              <a:t>Blues</a:t>
            </a:r>
          </a:p>
          <a:p>
            <a:r>
              <a:rPr lang="en-US" dirty="0" smtClean="0"/>
              <a:t>Washboard Sam: The Big Boat</a:t>
            </a:r>
          </a:p>
          <a:p>
            <a:r>
              <a:rPr lang="en-US" dirty="0" smtClean="0"/>
              <a:t>Tampa Red: I’m So Disappointed</a:t>
            </a:r>
          </a:p>
          <a:p>
            <a:r>
              <a:rPr lang="en-US" dirty="0" smtClean="0"/>
              <a:t>Big </a:t>
            </a:r>
            <a:r>
              <a:rPr lang="en-US" dirty="0" err="1" smtClean="0"/>
              <a:t>Maceo</a:t>
            </a:r>
            <a:r>
              <a:rPr lang="en-US" dirty="0" smtClean="0"/>
              <a:t> </a:t>
            </a:r>
            <a:r>
              <a:rPr lang="en-US" dirty="0" err="1" smtClean="0"/>
              <a:t>Merriweather</a:t>
            </a:r>
            <a:r>
              <a:rPr lang="en-US" dirty="0" smtClean="0"/>
              <a:t>: Chicago Breakdown</a:t>
            </a:r>
          </a:p>
          <a:p>
            <a:r>
              <a:rPr lang="en-US" dirty="0" smtClean="0"/>
              <a:t>Tampa Red: Let’s Get Drunk and Truck</a:t>
            </a:r>
          </a:p>
          <a:p>
            <a:r>
              <a:rPr lang="en-US" dirty="0" smtClean="0"/>
              <a:t>Big Bill </a:t>
            </a:r>
            <a:r>
              <a:rPr lang="en-US" dirty="0" err="1" smtClean="0"/>
              <a:t>Broony</a:t>
            </a:r>
            <a:r>
              <a:rPr lang="en-US" dirty="0" smtClean="0"/>
              <a:t>: </a:t>
            </a:r>
            <a:r>
              <a:rPr lang="en-US" dirty="0" err="1" smtClean="0"/>
              <a:t>Goin</a:t>
            </a:r>
            <a:r>
              <a:rPr lang="en-US" dirty="0" smtClean="0"/>
              <a:t>’ Back to Arkansas</a:t>
            </a:r>
          </a:p>
          <a:p>
            <a:endParaRPr lang="en-US" dirty="0"/>
          </a:p>
        </p:txBody>
      </p:sp>
      <p:pic>
        <p:nvPicPr>
          <p:cNvPr id="4" name="11. Hallelujah Joe Ain_t Preachin_ No Mor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72000" y="1905000"/>
            <a:ext cx="609600" cy="609600"/>
          </a:xfrm>
          <a:prstGeom prst="rect">
            <a:avLst/>
          </a:prstGeom>
        </p:spPr>
      </p:pic>
      <p:pic>
        <p:nvPicPr>
          <p:cNvPr id="5" name="Tampa Red_07_Mean Mistreater Blu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96200" y="2819400"/>
            <a:ext cx="609600" cy="609600"/>
          </a:xfrm>
          <a:prstGeom prst="rect">
            <a:avLst/>
          </a:prstGeom>
        </p:spPr>
      </p:pic>
      <p:pic>
        <p:nvPicPr>
          <p:cNvPr id="6" name="2. The Big Bo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934200" y="3352800"/>
            <a:ext cx="609600" cy="609600"/>
          </a:xfrm>
          <a:prstGeom prst="rect">
            <a:avLst/>
          </a:prstGeom>
        </p:spPr>
      </p:pic>
      <p:pic>
        <p:nvPicPr>
          <p:cNvPr id="7" name="13. Let_s Get Drunk And Truc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0" y="5105400"/>
            <a:ext cx="609600" cy="609600"/>
          </a:xfrm>
          <a:prstGeom prst="rect">
            <a:avLst/>
          </a:prstGeom>
        </p:spPr>
      </p:pic>
      <p:pic>
        <p:nvPicPr>
          <p:cNvPr id="8" name="various artist_The Very Best Of Boogie Woogie_12_Chicago Breakdow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26300" y="4546600"/>
            <a:ext cx="609600" cy="609600"/>
          </a:xfrm>
          <a:prstGeom prst="rect">
            <a:avLst/>
          </a:prstGeom>
        </p:spPr>
      </p:pic>
      <p:pic>
        <p:nvPicPr>
          <p:cNvPr id="9" name="9. Papa_s On The House Top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81900" y="2209800"/>
            <a:ext cx="609600" cy="609600"/>
          </a:xfrm>
          <a:prstGeom prst="rect">
            <a:avLst/>
          </a:prstGeom>
        </p:spPr>
      </p:pic>
      <p:pic>
        <p:nvPicPr>
          <p:cNvPr id="10" name="1. Going Back To Arkansas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7400" y="5867400"/>
            <a:ext cx="609600" cy="609600"/>
          </a:xfrm>
          <a:prstGeom prst="rect">
            <a:avLst/>
          </a:prstGeom>
        </p:spPr>
      </p:pic>
      <p:pic>
        <p:nvPicPr>
          <p:cNvPr id="11" name="Tampa Red_09_I'm So Disappointed In You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63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1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5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8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68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Country blues in Chicago: The notable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>
                <a:effectLst/>
              </a:rPr>
              <a:t>Blind </a:t>
            </a:r>
            <a:r>
              <a:rPr lang="en-US" sz="4000" dirty="0">
                <a:effectLst/>
              </a:rPr>
              <a:t>Boy Fuller, </a:t>
            </a:r>
            <a:r>
              <a:rPr lang="en-US" sz="4000" dirty="0" err="1">
                <a:effectLst/>
              </a:rPr>
              <a:t>Bukka</a:t>
            </a:r>
            <a:r>
              <a:rPr lang="en-US" sz="4000" dirty="0">
                <a:effectLst/>
              </a:rPr>
              <a:t> White, Son Bonds, Yank </a:t>
            </a:r>
            <a:r>
              <a:rPr lang="en-US" sz="4000" dirty="0" err="1">
                <a:effectLst/>
              </a:rPr>
              <a:t>Rachell</a:t>
            </a:r>
            <a:r>
              <a:rPr lang="en-US" sz="4000" dirty="0">
                <a:effectLst/>
              </a:rPr>
              <a:t>, Hammy Nixon, Johnny Temple, Tommy </a:t>
            </a:r>
            <a:r>
              <a:rPr lang="en-US" sz="4000" dirty="0" err="1">
                <a:effectLst/>
              </a:rPr>
              <a:t>McClennan</a:t>
            </a:r>
            <a:r>
              <a:rPr lang="en-US" sz="4000" dirty="0">
                <a:effectLst/>
              </a:rPr>
              <a:t>, </a:t>
            </a:r>
            <a:r>
              <a:rPr lang="en-US" sz="4000" dirty="0" smtClean="0">
                <a:effectLst/>
              </a:rPr>
              <a:t>Robert Lee Nighthawk, Big </a:t>
            </a:r>
            <a:r>
              <a:rPr lang="en-US" sz="4000" dirty="0">
                <a:effectLst/>
              </a:rPr>
              <a:t>Joe </a:t>
            </a:r>
            <a:r>
              <a:rPr lang="en-US" sz="4000" dirty="0" smtClean="0">
                <a:effectLst/>
              </a:rPr>
              <a:t>Williams, </a:t>
            </a:r>
            <a:r>
              <a:rPr lang="en-US" sz="4000" dirty="0">
                <a:effectLst/>
              </a:rPr>
              <a:t>Robert </a:t>
            </a:r>
            <a:r>
              <a:rPr lang="en-US" sz="4000" dirty="0" smtClean="0">
                <a:effectLst/>
              </a:rPr>
              <a:t>Johnson (Ok, not Chicago)</a:t>
            </a:r>
          </a:p>
        </p:txBody>
      </p:sp>
    </p:spTree>
    <p:extLst>
      <p:ext uri="{BB962C8B-B14F-4D97-AF65-F5344CB8AC3E}">
        <p14:creationId xmlns:p14="http://schemas.microsoft.com/office/powerpoint/2010/main" val="38450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Country blues in Chicago: the fallen (a short list)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effectLst/>
              </a:rPr>
              <a:t>Pigmeat</a:t>
            </a:r>
            <a:r>
              <a:rPr lang="en-US" sz="4000" dirty="0" smtClean="0">
                <a:effectLst/>
              </a:rPr>
              <a:t> </a:t>
            </a:r>
            <a:r>
              <a:rPr lang="en-US" sz="4000" dirty="0">
                <a:effectLst/>
              </a:rPr>
              <a:t>Terry, Debs May, Arkansas Shorty, Sheik </a:t>
            </a:r>
            <a:r>
              <a:rPr lang="en-US" sz="4000" dirty="0" err="1">
                <a:effectLst/>
              </a:rPr>
              <a:t>Johsnon</a:t>
            </a:r>
            <a:r>
              <a:rPr lang="en-US" sz="4000" dirty="0">
                <a:effectLst/>
              </a:rPr>
              <a:t>, Ben Abney, Andy Boy, Black Spider, Butler Trixie, Otto </a:t>
            </a:r>
            <a:r>
              <a:rPr lang="en-US" sz="4000" dirty="0" err="1">
                <a:effectLst/>
              </a:rPr>
              <a:t>Virgial</a:t>
            </a:r>
            <a:r>
              <a:rPr lang="en-US" sz="4000" dirty="0">
                <a:effectLst/>
              </a:rPr>
              <a:t>, Kid Stormy Weather, and Corny Allen </a:t>
            </a:r>
            <a:r>
              <a:rPr lang="en-US" sz="4000" dirty="0" smtClean="0">
                <a:effectLst/>
              </a:rPr>
              <a:t>Grier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060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Blasts from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</a:rPr>
              <a:t>Victoria Spivey, Minnie Wallace, Trixie Smith, Cow </a:t>
            </a:r>
            <a:r>
              <a:rPr lang="en-US" sz="4400" dirty="0" err="1">
                <a:effectLst/>
              </a:rPr>
              <a:t>Cow</a:t>
            </a:r>
            <a:r>
              <a:rPr lang="en-US" sz="4400" dirty="0">
                <a:effectLst/>
              </a:rPr>
              <a:t> Davenport, Rosetta Howard, Lonnie Johnson </a:t>
            </a:r>
            <a:r>
              <a:rPr lang="en-US" sz="4400" dirty="0" smtClean="0">
                <a:effectLst/>
              </a:rPr>
              <a:t>Frankie </a:t>
            </a:r>
            <a:r>
              <a:rPr lang="en-US" sz="4400" dirty="0">
                <a:effectLst/>
              </a:rPr>
              <a:t>“Half-Pint” </a:t>
            </a:r>
            <a:r>
              <a:rPr lang="en-US" sz="4400" dirty="0" err="1">
                <a:effectLst/>
              </a:rPr>
              <a:t>Jaxon</a:t>
            </a:r>
            <a:r>
              <a:rPr lang="en-US" sz="4400" dirty="0">
                <a:effectLst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003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4765" y="-808965"/>
            <a:ext cx="6154470" cy="86867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72400" y="1295400"/>
            <a:ext cx="1143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66314" y="4800600"/>
            <a:ext cx="838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1600200" y="4724400"/>
            <a:ext cx="914400" cy="228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191000" y="2476500"/>
            <a:ext cx="304800" cy="3429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2133600"/>
            <a:ext cx="990600" cy="6858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049393"/>
              </p:ext>
            </p:extLst>
          </p:nvPr>
        </p:nvGraphicFramePr>
        <p:xfrm>
          <a:off x="5334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Record Company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54569725"/>
              </p:ext>
            </p:extLst>
          </p:nvPr>
        </p:nvGraphicFramePr>
        <p:xfrm>
          <a:off x="25400" y="914400"/>
          <a:ext cx="2171700" cy="210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85758868"/>
              </p:ext>
            </p:extLst>
          </p:nvPr>
        </p:nvGraphicFramePr>
        <p:xfrm>
          <a:off x="304800" y="4495800"/>
          <a:ext cx="16129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488683546"/>
              </p:ext>
            </p:extLst>
          </p:nvPr>
        </p:nvGraphicFramePr>
        <p:xfrm>
          <a:off x="3733800" y="1143000"/>
          <a:ext cx="1693164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9907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Chicago Music </a:t>
            </a:r>
            <a:br>
              <a:rPr lang="en-US" dirty="0" smtClean="0"/>
            </a:br>
            <a:r>
              <a:rPr lang="en-US" dirty="0" smtClean="0"/>
              <a:t>Company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7332"/>
            <a:ext cx="4623864" cy="6688012"/>
          </a:xfrm>
        </p:spPr>
      </p:pic>
    </p:spTree>
    <p:extLst>
      <p:ext uri="{BB962C8B-B14F-4D97-AF65-F5344CB8AC3E}">
        <p14:creationId xmlns:p14="http://schemas.microsoft.com/office/powerpoint/2010/main" val="6851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fine print: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20" y="2362200"/>
            <a:ext cx="9238849" cy="2974689"/>
          </a:xfrm>
        </p:spPr>
      </p:pic>
      <p:sp>
        <p:nvSpPr>
          <p:cNvPr id="5" name="Rectangle 4"/>
          <p:cNvSpPr/>
          <p:nvPr/>
        </p:nvSpPr>
        <p:spPr>
          <a:xfrm>
            <a:off x="87086" y="2895600"/>
            <a:ext cx="8686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086" y="4724400"/>
            <a:ext cx="8828314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290454"/>
              </p:ext>
            </p:extLst>
          </p:nvPr>
        </p:nvGraphicFramePr>
        <p:xfrm>
          <a:off x="228600" y="228600"/>
          <a:ext cx="4319588" cy="650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4" imgW="5952018" imgH="8966307" progId="Word.Document.12">
                  <p:embed/>
                </p:oleObj>
              </mc:Choice>
              <mc:Fallback>
                <p:oleObj name="Document" r:id="rId4" imgW="5952018" imgH="89663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228600"/>
                        <a:ext cx="4319588" cy="650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69" y="228600"/>
            <a:ext cx="4412202" cy="6400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04800" y="5410200"/>
            <a:ext cx="4309369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1600200" y="4724400"/>
            <a:ext cx="914400" cy="228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191000" y="2476500"/>
            <a:ext cx="304800" cy="3429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2133600"/>
            <a:ext cx="990600" cy="6858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040434"/>
              </p:ext>
            </p:extLst>
          </p:nvPr>
        </p:nvGraphicFramePr>
        <p:xfrm>
          <a:off x="5334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American Record Company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00658286"/>
              </p:ext>
            </p:extLst>
          </p:nvPr>
        </p:nvGraphicFramePr>
        <p:xfrm>
          <a:off x="762000" y="4752975"/>
          <a:ext cx="2171700" cy="210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90970524"/>
              </p:ext>
            </p:extLst>
          </p:nvPr>
        </p:nvGraphicFramePr>
        <p:xfrm>
          <a:off x="2857500" y="5257800"/>
          <a:ext cx="16129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26487651"/>
              </p:ext>
            </p:extLst>
          </p:nvPr>
        </p:nvGraphicFramePr>
        <p:xfrm>
          <a:off x="12700" y="3733800"/>
          <a:ext cx="1693164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85863017"/>
              </p:ext>
            </p:extLst>
          </p:nvPr>
        </p:nvGraphicFramePr>
        <p:xfrm>
          <a:off x="358775" y="1235074"/>
          <a:ext cx="2143125" cy="214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43342808"/>
              </p:ext>
            </p:extLst>
          </p:nvPr>
        </p:nvGraphicFramePr>
        <p:xfrm>
          <a:off x="4229100" y="990600"/>
          <a:ext cx="1790700" cy="2119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29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7" y="611186"/>
            <a:ext cx="2296293" cy="2238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04836"/>
            <a:ext cx="2211427" cy="221932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886200" y="2824161"/>
            <a:ext cx="484632" cy="752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3429000"/>
            <a:ext cx="746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Bookman Old Style" pitchFamily="18" charset="0"/>
              </a:rPr>
              <a:t>Brunswick Record Corporation (ARC) = </a:t>
            </a:r>
            <a:r>
              <a:rPr lang="en-US" sz="4400" dirty="0" err="1" smtClean="0">
                <a:solidFill>
                  <a:srgbClr val="002060"/>
                </a:solidFill>
                <a:latin typeface="Bookman Old Style" pitchFamily="18" charset="0"/>
              </a:rPr>
              <a:t>Vocalion</a:t>
            </a:r>
            <a:endParaRPr lang="en-US" sz="4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labels in Chicago 1934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effectLst/>
              </a:rPr>
              <a:t>ARC  			</a:t>
            </a:r>
            <a:r>
              <a:rPr lang="en-US" sz="6000" dirty="0" err="1" smtClean="0">
                <a:effectLst/>
              </a:rPr>
              <a:t>Vocalion</a:t>
            </a:r>
            <a:endParaRPr lang="en-US" sz="6000" dirty="0" smtClean="0">
              <a:effectLst/>
            </a:endParaRPr>
          </a:p>
          <a:p>
            <a:r>
              <a:rPr lang="en-US" sz="6000" dirty="0" smtClean="0">
                <a:effectLst/>
              </a:rPr>
              <a:t>Bluebird (Victor)</a:t>
            </a:r>
          </a:p>
          <a:p>
            <a:r>
              <a:rPr lang="en-US" sz="6000" dirty="0" smtClean="0">
                <a:effectLst/>
              </a:rPr>
              <a:t>Decca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3200400" y="182880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A&amp;R Men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>
                <a:effectLst/>
              </a:rPr>
              <a:t>Lester Melrose</a:t>
            </a:r>
            <a:endParaRPr lang="en-US" sz="3200" b="0" dirty="0">
              <a:effectLst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>
                <a:effectLst/>
              </a:rPr>
              <a:t>J. Mayo Williams</a:t>
            </a:r>
            <a:endParaRPr lang="en-US" sz="3200" b="0" dirty="0">
              <a:effectLst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6000"/>
            <a:ext cx="2832538" cy="37338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" r="3885"/>
          <a:stretch/>
        </p:blipFill>
        <p:spPr>
          <a:xfrm>
            <a:off x="838200" y="2438400"/>
            <a:ext cx="2755900" cy="3637164"/>
          </a:xfrm>
        </p:spPr>
      </p:pic>
    </p:spTree>
    <p:extLst>
      <p:ext uri="{BB962C8B-B14F-4D97-AF65-F5344CB8AC3E}">
        <p14:creationId xmlns:p14="http://schemas.microsoft.com/office/powerpoint/2010/main" val="26272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Bluebird Session – </a:t>
            </a:r>
            <a:br>
              <a:rPr lang="en-US" dirty="0" smtClean="0"/>
            </a:br>
            <a:r>
              <a:rPr lang="en-US" dirty="0" smtClean="0"/>
              <a:t>2 August 1033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b="1" dirty="0" smtClean="0">
                <a:effectLst/>
              </a:rPr>
              <a:t>James “Stump” Johnson</a:t>
            </a:r>
          </a:p>
          <a:p>
            <a:r>
              <a:rPr lang="en-US" sz="3200" b="1" dirty="0" smtClean="0">
                <a:effectLst/>
              </a:rPr>
              <a:t>Walter Davis</a:t>
            </a:r>
          </a:p>
          <a:p>
            <a:r>
              <a:rPr lang="en-US" sz="3200" b="1" dirty="0" smtClean="0">
                <a:effectLst/>
              </a:rPr>
              <a:t>Roosevelt Sykes</a:t>
            </a:r>
          </a:p>
          <a:p>
            <a:r>
              <a:rPr lang="en-US" sz="3200" b="1" dirty="0" smtClean="0">
                <a:effectLst/>
              </a:rPr>
              <a:t>Isabel Scruggs</a:t>
            </a:r>
          </a:p>
          <a:p>
            <a:r>
              <a:rPr lang="en-US" sz="3200" b="1" dirty="0" smtClean="0">
                <a:effectLst/>
              </a:rPr>
              <a:t>St. Louis Jimmy Oden</a:t>
            </a:r>
          </a:p>
          <a:p>
            <a:r>
              <a:rPr lang="en-US" sz="3200" b="1" dirty="0" smtClean="0">
                <a:effectLst/>
              </a:rPr>
              <a:t>Charlie “Speck” McFadden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43400" cy="45259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/>
              </a:rPr>
              <a:t>Barrelhouse Buck McFadden</a:t>
            </a:r>
          </a:p>
          <a:p>
            <a:r>
              <a:rPr lang="en-US" sz="3200" b="1" dirty="0" smtClean="0">
                <a:effectLst/>
              </a:rPr>
              <a:t>Tecumseh McDowell</a:t>
            </a:r>
          </a:p>
          <a:p>
            <a:r>
              <a:rPr lang="en-US" sz="3200" b="1" dirty="0" smtClean="0">
                <a:effectLst/>
              </a:rPr>
              <a:t>Milton “</a:t>
            </a:r>
            <a:r>
              <a:rPr lang="en-US" sz="3200" b="1" dirty="0" err="1" smtClean="0">
                <a:effectLst/>
              </a:rPr>
              <a:t>Flyin</a:t>
            </a:r>
            <a:r>
              <a:rPr lang="en-US" sz="3200" b="1" dirty="0" smtClean="0">
                <a:effectLst/>
              </a:rPr>
              <a:t>’ Lindberg” Sparks</a:t>
            </a:r>
          </a:p>
          <a:p>
            <a:r>
              <a:rPr lang="en-US" sz="3200" b="1" dirty="0" smtClean="0">
                <a:effectLst/>
              </a:rPr>
              <a:t>Aaron “Pine Top” Sparks</a:t>
            </a:r>
          </a:p>
          <a:p>
            <a:r>
              <a:rPr lang="en-US" sz="3200" b="1" dirty="0" smtClean="0">
                <a:effectLst/>
              </a:rPr>
              <a:t>Dorothea Trowbridge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96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9A"/>
                </a:solidFill>
              </a:rPr>
              <a:t>Melrose and Artists</a:t>
            </a:r>
            <a:endParaRPr lang="en-US" dirty="0">
              <a:solidFill>
                <a:srgbClr val="00339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6153" b="5594"/>
          <a:stretch/>
        </p:blipFill>
        <p:spPr>
          <a:xfrm>
            <a:off x="6019799" y="990600"/>
            <a:ext cx="2363787" cy="232409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371600"/>
            <a:ext cx="4995408" cy="307364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0256" r="6946" b="10256"/>
          <a:stretch/>
        </p:blipFill>
        <p:spPr>
          <a:xfrm>
            <a:off x="4284202" y="3810000"/>
            <a:ext cx="4669298" cy="2984500"/>
          </a:xfrm>
        </p:spPr>
      </p:pic>
      <p:sp>
        <p:nvSpPr>
          <p:cNvPr id="9" name="TextBox 8"/>
          <p:cNvSpPr txBox="1"/>
          <p:nvPr/>
        </p:nvSpPr>
        <p:spPr>
          <a:xfrm>
            <a:off x="5867400" y="3396734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Melrose, Tampa Red</a:t>
            </a:r>
            <a:endParaRPr lang="en-US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4958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Top:  Little </a:t>
            </a:r>
            <a:r>
              <a:rPr lang="en-US" sz="2000" smtClean="0">
                <a:solidFill>
                  <a:srgbClr val="002060"/>
                </a:solidFill>
                <a:latin typeface="Bookman Old Style" pitchFamily="18" charset="0"/>
              </a:rPr>
              <a:t>Son Joe, </a:t>
            </a:r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Big Bill </a:t>
            </a:r>
            <a:r>
              <a:rPr lang="en-US" sz="2000" dirty="0" err="1" smtClean="0">
                <a:solidFill>
                  <a:srgbClr val="002060"/>
                </a:solidFill>
                <a:latin typeface="Bookman Old Style" pitchFamily="18" charset="0"/>
              </a:rPr>
              <a:t>Broonzy</a:t>
            </a:r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, Melrose, Roosevelt Sykes, St. Louis Jimmy Oden, Washboard Sam</a:t>
            </a:r>
            <a:endParaRPr lang="en-US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6139716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Bottom: </a:t>
            </a:r>
            <a:r>
              <a:rPr lang="en-US" sz="2000" dirty="0" err="1" smtClean="0">
                <a:solidFill>
                  <a:srgbClr val="002060"/>
                </a:solidFill>
                <a:latin typeface="Bookman Old Style" pitchFamily="18" charset="0"/>
              </a:rPr>
              <a:t>Merline</a:t>
            </a:r>
            <a:r>
              <a:rPr lang="en-US" sz="2000" dirty="0" smtClean="0">
                <a:solidFill>
                  <a:srgbClr val="002060"/>
                </a:solidFill>
                <a:latin typeface="Bookman Old Style" pitchFamily="18" charset="0"/>
              </a:rPr>
              <a:t> Johnson, Melrose, Ransom </a:t>
            </a:r>
            <a:r>
              <a:rPr lang="en-US" sz="2000" dirty="0" err="1" smtClean="0">
                <a:solidFill>
                  <a:srgbClr val="002060"/>
                </a:solidFill>
                <a:latin typeface="Bookman Old Style" pitchFamily="18" charset="0"/>
              </a:rPr>
              <a:t>Knowling</a:t>
            </a:r>
            <a:endParaRPr lang="en-US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47" r="846" b="10209"/>
          <a:stretch/>
        </p:blipFill>
        <p:spPr>
          <a:xfrm rot="16048431">
            <a:off x="2105780" y="-430808"/>
            <a:ext cx="4583268" cy="7990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" y="2133600"/>
            <a:ext cx="1524001" cy="38203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469</Words>
  <Application>Microsoft Office PowerPoint</Application>
  <PresentationFormat>On-screen Show (4:3)</PresentationFormat>
  <Paragraphs>69</Paragraphs>
  <Slides>22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Document</vt:lpstr>
      <vt:lpstr>Sweet Home Chicago</vt:lpstr>
      <vt:lpstr>American Record Company</vt:lpstr>
      <vt:lpstr>American Record Company</vt:lpstr>
      <vt:lpstr>PowerPoint Presentation</vt:lpstr>
      <vt:lpstr>Race labels in Chicago 1934</vt:lpstr>
      <vt:lpstr>The A&amp;R Men</vt:lpstr>
      <vt:lpstr>First Bluebird Session –  2 August 1033</vt:lpstr>
      <vt:lpstr>Melrose and Artists</vt:lpstr>
      <vt:lpstr>PowerPoint Presentation</vt:lpstr>
      <vt:lpstr>Decca Sidemen</vt:lpstr>
      <vt:lpstr>Melrose Sidemen</vt:lpstr>
      <vt:lpstr>Chicago Blues Horns</vt:lpstr>
      <vt:lpstr>PowerPoint Presentation</vt:lpstr>
      <vt:lpstr>PowerPoint Presentation</vt:lpstr>
      <vt:lpstr>1930 Chicago Blues Sampler</vt:lpstr>
      <vt:lpstr>Country blues in Chicago: The notable</vt:lpstr>
      <vt:lpstr>Country blues in Chicago: the fallen (a short list)</vt:lpstr>
      <vt:lpstr>Blasts from the Past</vt:lpstr>
      <vt:lpstr>PowerPoint Presentation</vt:lpstr>
      <vt:lpstr>Chicago Music  Company</vt:lpstr>
      <vt:lpstr>The fine print: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Records</dc:title>
  <dc:creator>Roberta Freund Schwartz</dc:creator>
  <cp:lastModifiedBy>Roberta Freund Schwartz</cp:lastModifiedBy>
  <cp:revision>37</cp:revision>
  <dcterms:created xsi:type="dcterms:W3CDTF">2008-02-05T01:50:10Z</dcterms:created>
  <dcterms:modified xsi:type="dcterms:W3CDTF">2013-05-16T18:56:36Z</dcterms:modified>
</cp:coreProperties>
</file>