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56" r:id="rId4"/>
    <p:sldId id="259" r:id="rId5"/>
    <p:sldId id="260" r:id="rId6"/>
    <p:sldId id="269" r:id="rId7"/>
    <p:sldId id="265" r:id="rId8"/>
    <p:sldId id="291" r:id="rId9"/>
    <p:sldId id="270" r:id="rId10"/>
    <p:sldId id="292" r:id="rId11"/>
    <p:sldId id="294" r:id="rId12"/>
    <p:sldId id="295" r:id="rId13"/>
    <p:sldId id="281" r:id="rId14"/>
    <p:sldId id="284" r:id="rId15"/>
    <p:sldId id="277" r:id="rId16"/>
    <p:sldId id="276" r:id="rId17"/>
    <p:sldId id="275" r:id="rId18"/>
    <p:sldId id="283" r:id="rId19"/>
    <p:sldId id="285" r:id="rId20"/>
    <p:sldId id="296" r:id="rId21"/>
    <p:sldId id="297" r:id="rId22"/>
    <p:sldId id="268" r:id="rId23"/>
    <p:sldId id="293" r:id="rId24"/>
    <p:sldId id="261" r:id="rId25"/>
    <p:sldId id="262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40C"/>
    <a:srgbClr val="00B408"/>
    <a:srgbClr val="FF3017"/>
    <a:srgbClr val="FFF43A"/>
    <a:srgbClr val="FEFF55"/>
    <a:srgbClr val="EDFF10"/>
    <a:srgbClr val="2DCAFF"/>
    <a:srgbClr val="3C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8" autoAdjust="0"/>
    <p:restoredTop sz="94660"/>
  </p:normalViewPr>
  <p:slideViewPr>
    <p:cSldViewPr snapToGrid="0" snapToObjects="1">
      <p:cViewPr>
        <p:scale>
          <a:sx n="103" d="100"/>
          <a:sy n="103" d="100"/>
        </p:scale>
        <p:origin x="-10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c Logo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71" y="592693"/>
            <a:ext cx="4341515" cy="4341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263" y="4934208"/>
            <a:ext cx="5199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Green Discs</a:t>
            </a:r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Jacob Smith, Northwestern University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7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80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3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26" y="357540"/>
            <a:ext cx="4718150" cy="62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0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20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11053" r="13162" b="34754"/>
          <a:stretch/>
        </p:blipFill>
        <p:spPr>
          <a:xfrm rot="10800000">
            <a:off x="801426" y="604905"/>
            <a:ext cx="7446439" cy="5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5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1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2568" r="14798" b="37226"/>
          <a:stretch/>
        </p:blipFill>
        <p:spPr>
          <a:xfrm rot="10800000">
            <a:off x="937054" y="678092"/>
            <a:ext cx="7212323" cy="54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5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 t="11328" r="22513" b="24669"/>
          <a:stretch/>
        </p:blipFill>
        <p:spPr>
          <a:xfrm rot="5400000">
            <a:off x="1924796" y="689069"/>
            <a:ext cx="5622020" cy="51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16548" r="7215" b="30409"/>
          <a:stretch/>
        </p:blipFill>
        <p:spPr>
          <a:xfrm rot="10800000">
            <a:off x="737372" y="1411192"/>
            <a:ext cx="7684142" cy="39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7174" r="9892" b="23321"/>
          <a:stretch/>
        </p:blipFill>
        <p:spPr>
          <a:xfrm rot="10800000">
            <a:off x="951102" y="727411"/>
            <a:ext cx="7291100" cy="52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1" t="11770" r="19411" b="36489"/>
          <a:stretch/>
        </p:blipFill>
        <p:spPr>
          <a:xfrm rot="5400000">
            <a:off x="1592970" y="1084906"/>
            <a:ext cx="6084111" cy="47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5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1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7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crca180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2" y="391002"/>
            <a:ext cx="57150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9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29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scinov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9" y="1684617"/>
            <a:ext cx="82677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5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83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4-30 at 4.52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1519" b="1980"/>
          <a:stretch/>
        </p:blipFill>
        <p:spPr>
          <a:xfrm>
            <a:off x="2934463" y="256689"/>
            <a:ext cx="3276213" cy="63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3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33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c Logo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32" y="568036"/>
            <a:ext cx="5523698" cy="55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3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39599" y="1141326"/>
            <a:ext cx="4206240" cy="4206240"/>
          </a:xfrm>
          <a:prstGeom prst="ellipse">
            <a:avLst/>
          </a:prstGeom>
          <a:solidFill>
            <a:srgbClr val="FFFF00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Shellac 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4651491" y="1211587"/>
            <a:ext cx="4206240" cy="4206240"/>
          </a:xfrm>
          <a:prstGeom prst="ellipse">
            <a:avLst/>
          </a:prstGeom>
          <a:solidFill>
            <a:srgbClr val="2DCAFF">
              <a:alpha val="6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smtClean="0"/>
              <a:t>  Acoustic </a:t>
            </a:r>
          </a:p>
          <a:p>
            <a:pPr algn="r"/>
            <a:r>
              <a:rPr lang="en-US" sz="3200" dirty="0" smtClean="0"/>
              <a:t>  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128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3309E-6 8.00555E-7 L 0.1275 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812E-7 3.28552E-7 L -0.12194 -0.00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7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08176" y="1141326"/>
            <a:ext cx="4206240" cy="4206240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38728" y="1141326"/>
            <a:ext cx="4206240" cy="4206240"/>
          </a:xfrm>
          <a:prstGeom prst="ellipse">
            <a:avLst/>
          </a:prstGeom>
          <a:solidFill>
            <a:srgbClr val="2DCAFF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smtClean="0"/>
              <a:t>   </a:t>
            </a:r>
          </a:p>
          <a:p>
            <a:pPr algn="r"/>
            <a:r>
              <a:rPr lang="en-US" sz="3200" dirty="0" smtClean="0"/>
              <a:t>    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663997" y="2539916"/>
            <a:ext cx="173605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3"/>
                </a:solidFill>
              </a:rPr>
              <a:t>GREEN</a:t>
            </a:r>
          </a:p>
          <a:p>
            <a:pPr algn="ctr"/>
            <a:r>
              <a:rPr lang="en-US" sz="4000" b="1" dirty="0" smtClean="0">
                <a:ln/>
                <a:solidFill>
                  <a:schemeClr val="accent3"/>
                </a:solidFill>
              </a:rPr>
              <a:t>DISCS</a:t>
            </a:r>
            <a:endParaRPr lang="en-US" sz="4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85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926" r="3976" b="22647"/>
          <a:stretch/>
        </p:blipFill>
        <p:spPr>
          <a:xfrm rot="5400000">
            <a:off x="1539401" y="1082751"/>
            <a:ext cx="6352345" cy="47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5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3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53" y="431513"/>
            <a:ext cx="4459241" cy="5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80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17761" r="7471" b="34311"/>
          <a:stretch/>
        </p:blipFill>
        <p:spPr>
          <a:xfrm rot="5400000">
            <a:off x="1667275" y="1082466"/>
            <a:ext cx="5835627" cy="45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2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198</TotalTime>
  <Words>18</Words>
  <Application>Microsoft Macintosh PowerPoint</Application>
  <PresentationFormat>On-screen Show (4:3)</PresentationFormat>
  <Paragraphs>12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 Smith</dc:creator>
  <cp:lastModifiedBy>Jacob Smith</cp:lastModifiedBy>
  <cp:revision>63</cp:revision>
  <dcterms:created xsi:type="dcterms:W3CDTF">2013-04-10T22:36:04Z</dcterms:created>
  <dcterms:modified xsi:type="dcterms:W3CDTF">2013-05-13T19:42:47Z</dcterms:modified>
</cp:coreProperties>
</file>